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  <p:sldMasterId id="2147483652" r:id="rId2"/>
    <p:sldMasterId id="2147483684" r:id="rId3"/>
  </p:sldMasterIdLst>
  <p:sldIdLst>
    <p:sldId id="256" r:id="rId4"/>
    <p:sldId id="272" r:id="rId5"/>
    <p:sldId id="261" r:id="rId6"/>
    <p:sldId id="274" r:id="rId7"/>
    <p:sldId id="286" r:id="rId8"/>
    <p:sldId id="287" r:id="rId9"/>
    <p:sldId id="277" r:id="rId10"/>
    <p:sldId id="290" r:id="rId11"/>
    <p:sldId id="308" r:id="rId12"/>
    <p:sldId id="309" r:id="rId13"/>
    <p:sldId id="278" r:id="rId14"/>
    <p:sldId id="321" r:id="rId15"/>
    <p:sldId id="322" r:id="rId16"/>
    <p:sldId id="323" r:id="rId17"/>
    <p:sldId id="324" r:id="rId18"/>
    <p:sldId id="325" r:id="rId19"/>
    <p:sldId id="311" r:id="rId20"/>
    <p:sldId id="312" r:id="rId21"/>
    <p:sldId id="313" r:id="rId22"/>
    <p:sldId id="310" r:id="rId23"/>
    <p:sldId id="315" r:id="rId24"/>
    <p:sldId id="314" r:id="rId25"/>
    <p:sldId id="318" r:id="rId26"/>
    <p:sldId id="319" r:id="rId27"/>
    <p:sldId id="276" r:id="rId28"/>
    <p:sldId id="316" r:id="rId29"/>
    <p:sldId id="317" r:id="rId30"/>
    <p:sldId id="320" r:id="rId31"/>
  </p:sldIdLst>
  <p:sldSz cx="12192000" cy="6858000"/>
  <p:notesSz cx="6858000" cy="9144000"/>
  <p:defaultTextStyle>
    <a:defPPr>
      <a:defRPr lang="en-US"/>
    </a:defPPr>
    <a:lvl1pPr marL="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86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29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71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15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857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00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7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" initials="A" lastIdx="1" clrIdx="0">
    <p:extLst>
      <p:ext uri="{19B8F6BF-5375-455C-9EA6-DF929625EA0E}">
        <p15:presenceInfo xmlns:p15="http://schemas.microsoft.com/office/powerpoint/2012/main" userId="ADMI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3D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248" autoAdjust="0"/>
    <p:restoredTop sz="94660"/>
  </p:normalViewPr>
  <p:slideViewPr>
    <p:cSldViewPr snapToGrid="0">
      <p:cViewPr varScale="1">
        <p:scale>
          <a:sx n="73" d="100"/>
          <a:sy n="73" d="100"/>
        </p:scale>
        <p:origin x="852" y="78"/>
      </p:cViewPr>
      <p:guideLst>
        <p:guide orient="horz" pos="2376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commentAuthors" Target="commentAuthor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theme" Target="theme/theme1.xml"/><Relationship Id="rId8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31330816"/>
        <c:axId val="131332352"/>
      </c:barChart>
      <c:catAx>
        <c:axId val="13133081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pPr>
            <a:endParaRPr lang="en-US"/>
          </a:p>
        </c:txPr>
        <c:crossAx val="131332352"/>
        <c:crosses val="autoZero"/>
        <c:auto val="1"/>
        <c:lblAlgn val="ctr"/>
        <c:lblOffset val="100"/>
        <c:noMultiLvlLbl val="0"/>
      </c:catAx>
      <c:valAx>
        <c:axId val="131332352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pPr>
            <a:endParaRPr lang="en-US"/>
          </a:p>
        </c:txPr>
        <c:crossAx val="131330816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6-30T14:05:56.948" idx="1">
    <p:pos x="7373" y="882"/>
    <p:text/>
    <p:extLst>
      <p:ext uri="{C676402C-5697-4E1C-873F-D02D1690AC5C}">
        <p15:threadingInfo xmlns:p15="http://schemas.microsoft.com/office/powerpoint/2012/main" timeZoneBias="-42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Rectangle 219">
            <a:extLst>
              <a:ext uri="{FF2B5EF4-FFF2-40B4-BE49-F238E27FC236}">
                <a16:creationId xmlns:a16="http://schemas.microsoft.com/office/drawing/2014/main" id="{E970CBB1-3F25-44EF-A6B8-2219DE80F1E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Arc 220">
            <a:extLst>
              <a:ext uri="{FF2B5EF4-FFF2-40B4-BE49-F238E27FC236}">
                <a16:creationId xmlns:a16="http://schemas.microsoft.com/office/drawing/2014/main" id="{32E2B889-41FC-4724-93F6-48A4DEF90230}"/>
              </a:ext>
            </a:extLst>
          </p:cNvPr>
          <p:cNvSpPr/>
          <p:nvPr userDrawn="1"/>
        </p:nvSpPr>
        <p:spPr>
          <a:xfrm>
            <a:off x="8301789" y="-866274"/>
            <a:ext cx="4066673" cy="4066673"/>
          </a:xfrm>
          <a:prstGeom prst="arc">
            <a:avLst>
              <a:gd name="adj1" fmla="val 1409913"/>
              <a:gd name="adj2" fmla="val 12880072"/>
            </a:avLst>
          </a:prstGeom>
          <a:ln w="19050">
            <a:solidFill>
              <a:schemeClr val="bg1"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7502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" y="339509"/>
            <a:ext cx="12192000" cy="79260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DF1FE28-12EC-4903-A460-E890754C1903}"/>
              </a:ext>
            </a:extLst>
          </p:cNvPr>
          <p:cNvSpPr/>
          <p:nvPr userDrawn="1"/>
        </p:nvSpPr>
        <p:spPr>
          <a:xfrm>
            <a:off x="323530" y="6357257"/>
            <a:ext cx="11868470" cy="33963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008DF3A5-76B0-4E36-B0C8-90B00A8736A3}"/>
              </a:ext>
            </a:extLst>
          </p:cNvPr>
          <p:cNvSpPr/>
          <p:nvPr userDrawn="1"/>
        </p:nvSpPr>
        <p:spPr>
          <a:xfrm>
            <a:off x="323530" y="6349287"/>
            <a:ext cx="565116" cy="347603"/>
          </a:xfrm>
          <a:custGeom>
            <a:avLst/>
            <a:gdLst>
              <a:gd name="connsiteX0" fmla="*/ 5086770 w 5086770"/>
              <a:gd name="connsiteY0" fmla="*/ 1174706 h 3128874"/>
              <a:gd name="connsiteX1" fmla="*/ 5086770 w 5086770"/>
              <a:gd name="connsiteY1" fmla="*/ 1184663 h 3128874"/>
              <a:gd name="connsiteX2" fmla="*/ 5079830 w 5086770"/>
              <a:gd name="connsiteY2" fmla="*/ 1185820 h 3128874"/>
              <a:gd name="connsiteX3" fmla="*/ 5078289 w 5086770"/>
              <a:gd name="connsiteY3" fmla="*/ 1182737 h 3128874"/>
              <a:gd name="connsiteX4" fmla="*/ 5078289 w 5086770"/>
              <a:gd name="connsiteY4" fmla="*/ 1179654 h 3128874"/>
              <a:gd name="connsiteX5" fmla="*/ 1690658 w 5086770"/>
              <a:gd name="connsiteY5" fmla="*/ 810655 h 3128874"/>
              <a:gd name="connsiteX6" fmla="*/ 1349061 w 5086770"/>
              <a:gd name="connsiteY6" fmla="*/ 1934928 h 3128874"/>
              <a:gd name="connsiteX7" fmla="*/ 2035854 w 5086770"/>
              <a:gd name="connsiteY7" fmla="*/ 1934928 h 3128874"/>
              <a:gd name="connsiteX8" fmla="*/ 3765314 w 5086770"/>
              <a:gd name="connsiteY8" fmla="*/ 0 h 3128874"/>
              <a:gd name="connsiteX9" fmla="*/ 4465138 w 5086770"/>
              <a:gd name="connsiteY9" fmla="*/ 0 h 3128874"/>
              <a:gd name="connsiteX10" fmla="*/ 4675955 w 5086770"/>
              <a:gd name="connsiteY10" fmla="*/ 0 h 3128874"/>
              <a:gd name="connsiteX11" fmla="*/ 4659036 w 5086770"/>
              <a:gd name="connsiteY11" fmla="*/ 34412 h 3128874"/>
              <a:gd name="connsiteX12" fmla="*/ 4651327 w 5086770"/>
              <a:gd name="connsiteY12" fmla="*/ 45203 h 3128874"/>
              <a:gd name="connsiteX13" fmla="*/ 4648245 w 5086770"/>
              <a:gd name="connsiteY13" fmla="*/ 51368 h 3128874"/>
              <a:gd name="connsiteX14" fmla="*/ 4483319 w 5086770"/>
              <a:gd name="connsiteY14" fmla="*/ 361184 h 3128874"/>
              <a:gd name="connsiteX15" fmla="*/ 4480236 w 5086770"/>
              <a:gd name="connsiteY15" fmla="*/ 373515 h 3128874"/>
              <a:gd name="connsiteX16" fmla="*/ 4474071 w 5086770"/>
              <a:gd name="connsiteY16" fmla="*/ 398176 h 3128874"/>
              <a:gd name="connsiteX17" fmla="*/ 4450950 w 5086770"/>
              <a:gd name="connsiteY17" fmla="*/ 498367 h 3128874"/>
              <a:gd name="connsiteX18" fmla="*/ 4440161 w 5086770"/>
              <a:gd name="connsiteY18" fmla="*/ 527652 h 3128874"/>
              <a:gd name="connsiteX19" fmla="*/ 4441700 w 5086770"/>
              <a:gd name="connsiteY19" fmla="*/ 539983 h 3128874"/>
              <a:gd name="connsiteX20" fmla="*/ 4437078 w 5086770"/>
              <a:gd name="connsiteY20" fmla="*/ 561562 h 3128874"/>
              <a:gd name="connsiteX21" fmla="*/ 4433995 w 5086770"/>
              <a:gd name="connsiteY21" fmla="*/ 576976 h 3128874"/>
              <a:gd name="connsiteX22" fmla="*/ 4433994 w 5086770"/>
              <a:gd name="connsiteY22" fmla="*/ 578519 h 3128874"/>
              <a:gd name="connsiteX23" fmla="*/ 4413956 w 5086770"/>
              <a:gd name="connsiteY23" fmla="*/ 797393 h 3128874"/>
              <a:gd name="connsiteX24" fmla="*/ 4438619 w 5086770"/>
              <a:gd name="connsiteY24" fmla="*/ 996230 h 3128874"/>
              <a:gd name="connsiteX25" fmla="*/ 4433995 w 5086770"/>
              <a:gd name="connsiteY25" fmla="*/ 1016268 h 3128874"/>
              <a:gd name="connsiteX26" fmla="*/ 4435536 w 5086770"/>
              <a:gd name="connsiteY26" fmla="*/ 1025517 h 3128874"/>
              <a:gd name="connsiteX27" fmla="*/ 4437078 w 5086770"/>
              <a:gd name="connsiteY27" fmla="*/ 1027057 h 3128874"/>
              <a:gd name="connsiteX28" fmla="*/ 4432452 w 5086770"/>
              <a:gd name="connsiteY28" fmla="*/ 1048636 h 3128874"/>
              <a:gd name="connsiteX29" fmla="*/ 4413956 w 5086770"/>
              <a:gd name="connsiteY29" fmla="*/ 1085630 h 3128874"/>
              <a:gd name="connsiteX30" fmla="*/ 4196623 w 5086770"/>
              <a:gd name="connsiteY30" fmla="*/ 1389280 h 3128874"/>
              <a:gd name="connsiteX31" fmla="*/ 4085645 w 5086770"/>
              <a:gd name="connsiteY31" fmla="*/ 1597365 h 3128874"/>
              <a:gd name="connsiteX32" fmla="*/ 4216661 w 5086770"/>
              <a:gd name="connsiteY32" fmla="*/ 1697556 h 3128874"/>
              <a:gd name="connsiteX33" fmla="*/ 4250571 w 5086770"/>
              <a:gd name="connsiteY33" fmla="*/ 1811617 h 3128874"/>
              <a:gd name="connsiteX34" fmla="*/ 4173502 w 5086770"/>
              <a:gd name="connsiteY34" fmla="*/ 1888685 h 3128874"/>
              <a:gd name="connsiteX35" fmla="*/ 4213578 w 5086770"/>
              <a:gd name="connsiteY35" fmla="*/ 2022784 h 3128874"/>
              <a:gd name="connsiteX36" fmla="*/ 4347678 w 5086770"/>
              <a:gd name="connsiteY36" fmla="*/ 2090605 h 3128874"/>
              <a:gd name="connsiteX37" fmla="*/ 4233616 w 5086770"/>
              <a:gd name="connsiteY37" fmla="*/ 2138388 h 3128874"/>
              <a:gd name="connsiteX38" fmla="*/ 4227451 w 5086770"/>
              <a:gd name="connsiteY38" fmla="*/ 2258616 h 3128874"/>
              <a:gd name="connsiteX39" fmla="*/ 4350761 w 5086770"/>
              <a:gd name="connsiteY39" fmla="*/ 2320270 h 3128874"/>
              <a:gd name="connsiteX40" fmla="*/ 4333805 w 5086770"/>
              <a:gd name="connsiteY40" fmla="*/ 2462077 h 3128874"/>
              <a:gd name="connsiteX41" fmla="*/ 4467905 w 5086770"/>
              <a:gd name="connsiteY41" fmla="*/ 2719486 h 3128874"/>
              <a:gd name="connsiteX42" fmla="*/ 4800655 w 5086770"/>
              <a:gd name="connsiteY42" fmla="*/ 2748491 h 3128874"/>
              <a:gd name="connsiteX43" fmla="*/ 4838191 w 5086770"/>
              <a:gd name="connsiteY43" fmla="*/ 2744074 h 3128874"/>
              <a:gd name="connsiteX44" fmla="*/ 4863823 w 5086770"/>
              <a:gd name="connsiteY44" fmla="*/ 2765476 h 3128874"/>
              <a:gd name="connsiteX45" fmla="*/ 4934321 w 5086770"/>
              <a:gd name="connsiteY45" fmla="*/ 2911083 h 3128874"/>
              <a:gd name="connsiteX46" fmla="*/ 4964162 w 5086770"/>
              <a:gd name="connsiteY46" fmla="*/ 3074402 h 3128874"/>
              <a:gd name="connsiteX47" fmla="*/ 4967647 w 5086770"/>
              <a:gd name="connsiteY47" fmla="*/ 3128874 h 3128874"/>
              <a:gd name="connsiteX48" fmla="*/ 4465138 w 5086770"/>
              <a:gd name="connsiteY48" fmla="*/ 3128874 h 3128874"/>
              <a:gd name="connsiteX49" fmla="*/ 4465138 w 5086770"/>
              <a:gd name="connsiteY49" fmla="*/ 3127460 h 3128874"/>
              <a:gd name="connsiteX50" fmla="*/ 3765314 w 5086770"/>
              <a:gd name="connsiteY50" fmla="*/ 3127460 h 3128874"/>
              <a:gd name="connsiteX51" fmla="*/ 1175459 w 5086770"/>
              <a:gd name="connsiteY51" fmla="*/ 0 h 3128874"/>
              <a:gd name="connsiteX52" fmla="*/ 2229594 w 5086770"/>
              <a:gd name="connsiteY52" fmla="*/ 0 h 3128874"/>
              <a:gd name="connsiteX53" fmla="*/ 3404781 w 5086770"/>
              <a:gd name="connsiteY53" fmla="*/ 3127460 h 3128874"/>
              <a:gd name="connsiteX54" fmla="*/ 2392789 w 5086770"/>
              <a:gd name="connsiteY54" fmla="*/ 3127460 h 3128874"/>
              <a:gd name="connsiteX55" fmla="*/ 2236317 w 5086770"/>
              <a:gd name="connsiteY55" fmla="*/ 2611186 h 3128874"/>
              <a:gd name="connsiteX56" fmla="*/ 1139165 w 5086770"/>
              <a:gd name="connsiteY56" fmla="*/ 2611186 h 3128874"/>
              <a:gd name="connsiteX57" fmla="*/ 986721 w 5086770"/>
              <a:gd name="connsiteY57" fmla="*/ 3127460 h 3128874"/>
              <a:gd name="connsiteX58" fmla="*/ 0 w 5086770"/>
              <a:gd name="connsiteY58" fmla="*/ 3127460 h 3128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5086770" h="3128874">
                <a:moveTo>
                  <a:pt x="5086770" y="1174706"/>
                </a:moveTo>
                <a:lnTo>
                  <a:pt x="5086770" y="1184663"/>
                </a:lnTo>
                <a:lnTo>
                  <a:pt x="5079830" y="1185820"/>
                </a:lnTo>
                <a:cubicBezTo>
                  <a:pt x="5079829" y="1184277"/>
                  <a:pt x="5078289" y="1184277"/>
                  <a:pt x="5078289" y="1182737"/>
                </a:cubicBezTo>
                <a:lnTo>
                  <a:pt x="5078289" y="1179654"/>
                </a:lnTo>
                <a:close/>
                <a:moveTo>
                  <a:pt x="1690658" y="810655"/>
                </a:moveTo>
                <a:lnTo>
                  <a:pt x="1349061" y="1934928"/>
                </a:lnTo>
                <a:lnTo>
                  <a:pt x="2035854" y="1934928"/>
                </a:lnTo>
                <a:close/>
                <a:moveTo>
                  <a:pt x="3765314" y="0"/>
                </a:moveTo>
                <a:lnTo>
                  <a:pt x="4465138" y="0"/>
                </a:lnTo>
                <a:lnTo>
                  <a:pt x="4675955" y="0"/>
                </a:lnTo>
                <a:lnTo>
                  <a:pt x="4659036" y="34412"/>
                </a:lnTo>
                <a:cubicBezTo>
                  <a:pt x="4655952" y="37496"/>
                  <a:pt x="4652870" y="40578"/>
                  <a:pt x="4651327" y="45203"/>
                </a:cubicBezTo>
                <a:cubicBezTo>
                  <a:pt x="4649787" y="48285"/>
                  <a:pt x="4649788" y="49827"/>
                  <a:pt x="4648245" y="51368"/>
                </a:cubicBezTo>
                <a:cubicBezTo>
                  <a:pt x="4632831" y="72947"/>
                  <a:pt x="4528018" y="224002"/>
                  <a:pt x="4483319" y="361184"/>
                </a:cubicBezTo>
                <a:cubicBezTo>
                  <a:pt x="4481777" y="365808"/>
                  <a:pt x="4480236" y="368891"/>
                  <a:pt x="4480236" y="373515"/>
                </a:cubicBezTo>
                <a:cubicBezTo>
                  <a:pt x="4478694" y="381223"/>
                  <a:pt x="4475612" y="390471"/>
                  <a:pt x="4474071" y="398176"/>
                </a:cubicBezTo>
                <a:cubicBezTo>
                  <a:pt x="4466362" y="432087"/>
                  <a:pt x="4458657" y="465997"/>
                  <a:pt x="4450950" y="498367"/>
                </a:cubicBezTo>
                <a:cubicBezTo>
                  <a:pt x="4444783" y="506073"/>
                  <a:pt x="4440160" y="516863"/>
                  <a:pt x="4440161" y="527652"/>
                </a:cubicBezTo>
                <a:cubicBezTo>
                  <a:pt x="4440160" y="532277"/>
                  <a:pt x="4440160" y="535360"/>
                  <a:pt x="4441700" y="539983"/>
                </a:cubicBezTo>
                <a:cubicBezTo>
                  <a:pt x="4440161" y="547691"/>
                  <a:pt x="4438618" y="555397"/>
                  <a:pt x="4437078" y="561562"/>
                </a:cubicBezTo>
                <a:cubicBezTo>
                  <a:pt x="4435535" y="566187"/>
                  <a:pt x="4433995" y="570810"/>
                  <a:pt x="4433995" y="576976"/>
                </a:cubicBezTo>
                <a:cubicBezTo>
                  <a:pt x="4433995" y="576976"/>
                  <a:pt x="4433994" y="578519"/>
                  <a:pt x="4433994" y="578519"/>
                </a:cubicBezTo>
                <a:cubicBezTo>
                  <a:pt x="4417039" y="674083"/>
                  <a:pt x="4407790" y="755776"/>
                  <a:pt x="4413956" y="797393"/>
                </a:cubicBezTo>
                <a:cubicBezTo>
                  <a:pt x="4421664" y="846717"/>
                  <a:pt x="4440160" y="929951"/>
                  <a:pt x="4438619" y="996230"/>
                </a:cubicBezTo>
                <a:cubicBezTo>
                  <a:pt x="4435535" y="1002395"/>
                  <a:pt x="4433995" y="1008560"/>
                  <a:pt x="4433995" y="1016268"/>
                </a:cubicBezTo>
                <a:cubicBezTo>
                  <a:pt x="4433995" y="1019351"/>
                  <a:pt x="4435536" y="1022434"/>
                  <a:pt x="4435536" y="1025517"/>
                </a:cubicBezTo>
                <a:cubicBezTo>
                  <a:pt x="4435536" y="1025517"/>
                  <a:pt x="4435535" y="1027057"/>
                  <a:pt x="4437078" y="1027057"/>
                </a:cubicBezTo>
                <a:cubicBezTo>
                  <a:pt x="4435536" y="1034764"/>
                  <a:pt x="4433994" y="1042471"/>
                  <a:pt x="4432452" y="1048636"/>
                </a:cubicBezTo>
                <a:lnTo>
                  <a:pt x="4413956" y="1085630"/>
                </a:lnTo>
                <a:cubicBezTo>
                  <a:pt x="4369257" y="1164240"/>
                  <a:pt x="4258278" y="1339957"/>
                  <a:pt x="4196623" y="1389280"/>
                </a:cubicBezTo>
                <a:cubicBezTo>
                  <a:pt x="4128802" y="1441687"/>
                  <a:pt x="4062523" y="1538793"/>
                  <a:pt x="4085645" y="1597365"/>
                </a:cubicBezTo>
                <a:cubicBezTo>
                  <a:pt x="4119555" y="1660562"/>
                  <a:pt x="4181210" y="1688307"/>
                  <a:pt x="4216661" y="1697556"/>
                </a:cubicBezTo>
                <a:cubicBezTo>
                  <a:pt x="4252112" y="1706804"/>
                  <a:pt x="4275233" y="1779247"/>
                  <a:pt x="4250571" y="1811617"/>
                </a:cubicBezTo>
                <a:cubicBezTo>
                  <a:pt x="4225909" y="1843985"/>
                  <a:pt x="4187375" y="1853233"/>
                  <a:pt x="4173502" y="1888685"/>
                </a:cubicBezTo>
                <a:cubicBezTo>
                  <a:pt x="4159630" y="1924137"/>
                  <a:pt x="4153465" y="1998123"/>
                  <a:pt x="4213578" y="2022784"/>
                </a:cubicBezTo>
                <a:cubicBezTo>
                  <a:pt x="4259818" y="2041281"/>
                  <a:pt x="4349219" y="2081356"/>
                  <a:pt x="4347678" y="2090605"/>
                </a:cubicBezTo>
                <a:cubicBezTo>
                  <a:pt x="4346136" y="2099853"/>
                  <a:pt x="4250570" y="2107561"/>
                  <a:pt x="4233616" y="2138388"/>
                </a:cubicBezTo>
                <a:cubicBezTo>
                  <a:pt x="4216660" y="2169216"/>
                  <a:pt x="4204330" y="2220080"/>
                  <a:pt x="4227451" y="2258616"/>
                </a:cubicBezTo>
                <a:cubicBezTo>
                  <a:pt x="4250571" y="2297149"/>
                  <a:pt x="4332264" y="2292526"/>
                  <a:pt x="4350761" y="2320270"/>
                </a:cubicBezTo>
                <a:cubicBezTo>
                  <a:pt x="4381588" y="2371135"/>
                  <a:pt x="4358466" y="2378843"/>
                  <a:pt x="4333805" y="2462077"/>
                </a:cubicBezTo>
                <a:cubicBezTo>
                  <a:pt x="4306060" y="2551476"/>
                  <a:pt x="4302977" y="2650125"/>
                  <a:pt x="4467905" y="2719486"/>
                </a:cubicBezTo>
                <a:cubicBezTo>
                  <a:pt x="4562314" y="2758983"/>
                  <a:pt x="4694054" y="2758743"/>
                  <a:pt x="4800655" y="2748491"/>
                </a:cubicBezTo>
                <a:lnTo>
                  <a:pt x="4838191" y="2744074"/>
                </a:lnTo>
                <a:lnTo>
                  <a:pt x="4863823" y="2765476"/>
                </a:lnTo>
                <a:cubicBezTo>
                  <a:pt x="4895578" y="2799449"/>
                  <a:pt x="4917344" y="2847230"/>
                  <a:pt x="4934321" y="2911083"/>
                </a:cubicBezTo>
                <a:cubicBezTo>
                  <a:pt x="4945640" y="2953651"/>
                  <a:pt x="4957371" y="3013267"/>
                  <a:pt x="4964162" y="3074402"/>
                </a:cubicBezTo>
                <a:lnTo>
                  <a:pt x="4967647" y="3128874"/>
                </a:lnTo>
                <a:lnTo>
                  <a:pt x="4465138" y="3128874"/>
                </a:lnTo>
                <a:lnTo>
                  <a:pt x="4465138" y="3127460"/>
                </a:lnTo>
                <a:lnTo>
                  <a:pt x="3765314" y="3127460"/>
                </a:lnTo>
                <a:close/>
                <a:moveTo>
                  <a:pt x="1175459" y="0"/>
                </a:moveTo>
                <a:lnTo>
                  <a:pt x="2229594" y="0"/>
                </a:lnTo>
                <a:lnTo>
                  <a:pt x="3404781" y="3127460"/>
                </a:lnTo>
                <a:lnTo>
                  <a:pt x="2392789" y="3127460"/>
                </a:lnTo>
                <a:lnTo>
                  <a:pt x="2236317" y="2611186"/>
                </a:lnTo>
                <a:lnTo>
                  <a:pt x="1139165" y="2611186"/>
                </a:lnTo>
                <a:lnTo>
                  <a:pt x="986721" y="3127460"/>
                </a:lnTo>
                <a:lnTo>
                  <a:pt x="0" y="312746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0577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A0E8D5F8-DCBB-4697-978C-9F18383C891F}"/>
              </a:ext>
            </a:extLst>
          </p:cNvPr>
          <p:cNvSpPr/>
          <p:nvPr userDrawn="1"/>
        </p:nvSpPr>
        <p:spPr>
          <a:xfrm>
            <a:off x="0" y="161317"/>
            <a:ext cx="11191164" cy="1026038"/>
          </a:xfrm>
          <a:custGeom>
            <a:avLst/>
            <a:gdLst>
              <a:gd name="connsiteX0" fmla="*/ 0 w 11191164"/>
              <a:gd name="connsiteY0" fmla="*/ 0 h 1026038"/>
              <a:gd name="connsiteX1" fmla="*/ 10678145 w 11191164"/>
              <a:gd name="connsiteY1" fmla="*/ 0 h 1026038"/>
              <a:gd name="connsiteX2" fmla="*/ 11191164 w 11191164"/>
              <a:gd name="connsiteY2" fmla="*/ 513019 h 1026038"/>
              <a:gd name="connsiteX3" fmla="*/ 10678145 w 11191164"/>
              <a:gd name="connsiteY3" fmla="*/ 1026038 h 1026038"/>
              <a:gd name="connsiteX4" fmla="*/ 0 w 11191164"/>
              <a:gd name="connsiteY4" fmla="*/ 1026038 h 1026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91164" h="1026038">
                <a:moveTo>
                  <a:pt x="0" y="0"/>
                </a:moveTo>
                <a:lnTo>
                  <a:pt x="10678145" y="0"/>
                </a:lnTo>
                <a:cubicBezTo>
                  <a:pt x="10961478" y="0"/>
                  <a:pt x="11191164" y="229686"/>
                  <a:pt x="11191164" y="513019"/>
                </a:cubicBezTo>
                <a:cubicBezTo>
                  <a:pt x="11191164" y="796352"/>
                  <a:pt x="10961478" y="1026038"/>
                  <a:pt x="10678145" y="1026038"/>
                </a:cubicBezTo>
                <a:lnTo>
                  <a:pt x="0" y="1026038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120734" y="339509"/>
            <a:ext cx="9775991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1FC942A5-2D0D-4483-A217-3F3729323734}"/>
              </a:ext>
            </a:extLst>
          </p:cNvPr>
          <p:cNvSpPr/>
          <p:nvPr userDrawn="1"/>
        </p:nvSpPr>
        <p:spPr>
          <a:xfrm>
            <a:off x="0" y="161317"/>
            <a:ext cx="1668083" cy="1026038"/>
          </a:xfrm>
          <a:custGeom>
            <a:avLst/>
            <a:gdLst>
              <a:gd name="connsiteX0" fmla="*/ 5086770 w 5086770"/>
              <a:gd name="connsiteY0" fmla="*/ 1174706 h 3128874"/>
              <a:gd name="connsiteX1" fmla="*/ 5086770 w 5086770"/>
              <a:gd name="connsiteY1" fmla="*/ 1184663 h 3128874"/>
              <a:gd name="connsiteX2" fmla="*/ 5079830 w 5086770"/>
              <a:gd name="connsiteY2" fmla="*/ 1185820 h 3128874"/>
              <a:gd name="connsiteX3" fmla="*/ 5078289 w 5086770"/>
              <a:gd name="connsiteY3" fmla="*/ 1182737 h 3128874"/>
              <a:gd name="connsiteX4" fmla="*/ 5078289 w 5086770"/>
              <a:gd name="connsiteY4" fmla="*/ 1179654 h 3128874"/>
              <a:gd name="connsiteX5" fmla="*/ 1690658 w 5086770"/>
              <a:gd name="connsiteY5" fmla="*/ 810655 h 3128874"/>
              <a:gd name="connsiteX6" fmla="*/ 1349061 w 5086770"/>
              <a:gd name="connsiteY6" fmla="*/ 1934928 h 3128874"/>
              <a:gd name="connsiteX7" fmla="*/ 2035854 w 5086770"/>
              <a:gd name="connsiteY7" fmla="*/ 1934928 h 3128874"/>
              <a:gd name="connsiteX8" fmla="*/ 3765314 w 5086770"/>
              <a:gd name="connsiteY8" fmla="*/ 0 h 3128874"/>
              <a:gd name="connsiteX9" fmla="*/ 4465138 w 5086770"/>
              <a:gd name="connsiteY9" fmla="*/ 0 h 3128874"/>
              <a:gd name="connsiteX10" fmla="*/ 4675955 w 5086770"/>
              <a:gd name="connsiteY10" fmla="*/ 0 h 3128874"/>
              <a:gd name="connsiteX11" fmla="*/ 4659036 w 5086770"/>
              <a:gd name="connsiteY11" fmla="*/ 34412 h 3128874"/>
              <a:gd name="connsiteX12" fmla="*/ 4651327 w 5086770"/>
              <a:gd name="connsiteY12" fmla="*/ 45203 h 3128874"/>
              <a:gd name="connsiteX13" fmla="*/ 4648245 w 5086770"/>
              <a:gd name="connsiteY13" fmla="*/ 51368 h 3128874"/>
              <a:gd name="connsiteX14" fmla="*/ 4483319 w 5086770"/>
              <a:gd name="connsiteY14" fmla="*/ 361184 h 3128874"/>
              <a:gd name="connsiteX15" fmla="*/ 4480236 w 5086770"/>
              <a:gd name="connsiteY15" fmla="*/ 373515 h 3128874"/>
              <a:gd name="connsiteX16" fmla="*/ 4474071 w 5086770"/>
              <a:gd name="connsiteY16" fmla="*/ 398176 h 3128874"/>
              <a:gd name="connsiteX17" fmla="*/ 4450950 w 5086770"/>
              <a:gd name="connsiteY17" fmla="*/ 498367 h 3128874"/>
              <a:gd name="connsiteX18" fmla="*/ 4440161 w 5086770"/>
              <a:gd name="connsiteY18" fmla="*/ 527652 h 3128874"/>
              <a:gd name="connsiteX19" fmla="*/ 4441700 w 5086770"/>
              <a:gd name="connsiteY19" fmla="*/ 539983 h 3128874"/>
              <a:gd name="connsiteX20" fmla="*/ 4437078 w 5086770"/>
              <a:gd name="connsiteY20" fmla="*/ 561562 h 3128874"/>
              <a:gd name="connsiteX21" fmla="*/ 4433995 w 5086770"/>
              <a:gd name="connsiteY21" fmla="*/ 576976 h 3128874"/>
              <a:gd name="connsiteX22" fmla="*/ 4433994 w 5086770"/>
              <a:gd name="connsiteY22" fmla="*/ 578519 h 3128874"/>
              <a:gd name="connsiteX23" fmla="*/ 4413956 w 5086770"/>
              <a:gd name="connsiteY23" fmla="*/ 797393 h 3128874"/>
              <a:gd name="connsiteX24" fmla="*/ 4438619 w 5086770"/>
              <a:gd name="connsiteY24" fmla="*/ 996230 h 3128874"/>
              <a:gd name="connsiteX25" fmla="*/ 4433995 w 5086770"/>
              <a:gd name="connsiteY25" fmla="*/ 1016268 h 3128874"/>
              <a:gd name="connsiteX26" fmla="*/ 4435536 w 5086770"/>
              <a:gd name="connsiteY26" fmla="*/ 1025517 h 3128874"/>
              <a:gd name="connsiteX27" fmla="*/ 4437078 w 5086770"/>
              <a:gd name="connsiteY27" fmla="*/ 1027057 h 3128874"/>
              <a:gd name="connsiteX28" fmla="*/ 4432452 w 5086770"/>
              <a:gd name="connsiteY28" fmla="*/ 1048636 h 3128874"/>
              <a:gd name="connsiteX29" fmla="*/ 4413956 w 5086770"/>
              <a:gd name="connsiteY29" fmla="*/ 1085630 h 3128874"/>
              <a:gd name="connsiteX30" fmla="*/ 4196623 w 5086770"/>
              <a:gd name="connsiteY30" fmla="*/ 1389280 h 3128874"/>
              <a:gd name="connsiteX31" fmla="*/ 4085645 w 5086770"/>
              <a:gd name="connsiteY31" fmla="*/ 1597365 h 3128874"/>
              <a:gd name="connsiteX32" fmla="*/ 4216661 w 5086770"/>
              <a:gd name="connsiteY32" fmla="*/ 1697556 h 3128874"/>
              <a:gd name="connsiteX33" fmla="*/ 4250571 w 5086770"/>
              <a:gd name="connsiteY33" fmla="*/ 1811617 h 3128874"/>
              <a:gd name="connsiteX34" fmla="*/ 4173502 w 5086770"/>
              <a:gd name="connsiteY34" fmla="*/ 1888685 h 3128874"/>
              <a:gd name="connsiteX35" fmla="*/ 4213578 w 5086770"/>
              <a:gd name="connsiteY35" fmla="*/ 2022784 h 3128874"/>
              <a:gd name="connsiteX36" fmla="*/ 4347678 w 5086770"/>
              <a:gd name="connsiteY36" fmla="*/ 2090605 h 3128874"/>
              <a:gd name="connsiteX37" fmla="*/ 4233616 w 5086770"/>
              <a:gd name="connsiteY37" fmla="*/ 2138388 h 3128874"/>
              <a:gd name="connsiteX38" fmla="*/ 4227451 w 5086770"/>
              <a:gd name="connsiteY38" fmla="*/ 2258616 h 3128874"/>
              <a:gd name="connsiteX39" fmla="*/ 4350761 w 5086770"/>
              <a:gd name="connsiteY39" fmla="*/ 2320270 h 3128874"/>
              <a:gd name="connsiteX40" fmla="*/ 4333805 w 5086770"/>
              <a:gd name="connsiteY40" fmla="*/ 2462077 h 3128874"/>
              <a:gd name="connsiteX41" fmla="*/ 4467905 w 5086770"/>
              <a:gd name="connsiteY41" fmla="*/ 2719486 h 3128874"/>
              <a:gd name="connsiteX42" fmla="*/ 4800655 w 5086770"/>
              <a:gd name="connsiteY42" fmla="*/ 2748491 h 3128874"/>
              <a:gd name="connsiteX43" fmla="*/ 4838191 w 5086770"/>
              <a:gd name="connsiteY43" fmla="*/ 2744074 h 3128874"/>
              <a:gd name="connsiteX44" fmla="*/ 4863823 w 5086770"/>
              <a:gd name="connsiteY44" fmla="*/ 2765476 h 3128874"/>
              <a:gd name="connsiteX45" fmla="*/ 4934321 w 5086770"/>
              <a:gd name="connsiteY45" fmla="*/ 2911083 h 3128874"/>
              <a:gd name="connsiteX46" fmla="*/ 4964162 w 5086770"/>
              <a:gd name="connsiteY46" fmla="*/ 3074402 h 3128874"/>
              <a:gd name="connsiteX47" fmla="*/ 4967647 w 5086770"/>
              <a:gd name="connsiteY47" fmla="*/ 3128874 h 3128874"/>
              <a:gd name="connsiteX48" fmla="*/ 4465138 w 5086770"/>
              <a:gd name="connsiteY48" fmla="*/ 3128874 h 3128874"/>
              <a:gd name="connsiteX49" fmla="*/ 4465138 w 5086770"/>
              <a:gd name="connsiteY49" fmla="*/ 3127460 h 3128874"/>
              <a:gd name="connsiteX50" fmla="*/ 3765314 w 5086770"/>
              <a:gd name="connsiteY50" fmla="*/ 3127460 h 3128874"/>
              <a:gd name="connsiteX51" fmla="*/ 1175459 w 5086770"/>
              <a:gd name="connsiteY51" fmla="*/ 0 h 3128874"/>
              <a:gd name="connsiteX52" fmla="*/ 2229594 w 5086770"/>
              <a:gd name="connsiteY52" fmla="*/ 0 h 3128874"/>
              <a:gd name="connsiteX53" fmla="*/ 3404781 w 5086770"/>
              <a:gd name="connsiteY53" fmla="*/ 3127460 h 3128874"/>
              <a:gd name="connsiteX54" fmla="*/ 2392789 w 5086770"/>
              <a:gd name="connsiteY54" fmla="*/ 3127460 h 3128874"/>
              <a:gd name="connsiteX55" fmla="*/ 2236317 w 5086770"/>
              <a:gd name="connsiteY55" fmla="*/ 2611186 h 3128874"/>
              <a:gd name="connsiteX56" fmla="*/ 1139165 w 5086770"/>
              <a:gd name="connsiteY56" fmla="*/ 2611186 h 3128874"/>
              <a:gd name="connsiteX57" fmla="*/ 986721 w 5086770"/>
              <a:gd name="connsiteY57" fmla="*/ 3127460 h 3128874"/>
              <a:gd name="connsiteX58" fmla="*/ 0 w 5086770"/>
              <a:gd name="connsiteY58" fmla="*/ 3127460 h 3128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5086770" h="3128874">
                <a:moveTo>
                  <a:pt x="5086770" y="1174706"/>
                </a:moveTo>
                <a:lnTo>
                  <a:pt x="5086770" y="1184663"/>
                </a:lnTo>
                <a:lnTo>
                  <a:pt x="5079830" y="1185820"/>
                </a:lnTo>
                <a:cubicBezTo>
                  <a:pt x="5079829" y="1184277"/>
                  <a:pt x="5078289" y="1184277"/>
                  <a:pt x="5078289" y="1182737"/>
                </a:cubicBezTo>
                <a:lnTo>
                  <a:pt x="5078289" y="1179654"/>
                </a:lnTo>
                <a:close/>
                <a:moveTo>
                  <a:pt x="1690658" y="810655"/>
                </a:moveTo>
                <a:lnTo>
                  <a:pt x="1349061" y="1934928"/>
                </a:lnTo>
                <a:lnTo>
                  <a:pt x="2035854" y="1934928"/>
                </a:lnTo>
                <a:close/>
                <a:moveTo>
                  <a:pt x="3765314" y="0"/>
                </a:moveTo>
                <a:lnTo>
                  <a:pt x="4465138" y="0"/>
                </a:lnTo>
                <a:lnTo>
                  <a:pt x="4675955" y="0"/>
                </a:lnTo>
                <a:lnTo>
                  <a:pt x="4659036" y="34412"/>
                </a:lnTo>
                <a:cubicBezTo>
                  <a:pt x="4655952" y="37496"/>
                  <a:pt x="4652870" y="40578"/>
                  <a:pt x="4651327" y="45203"/>
                </a:cubicBezTo>
                <a:cubicBezTo>
                  <a:pt x="4649787" y="48285"/>
                  <a:pt x="4649788" y="49827"/>
                  <a:pt x="4648245" y="51368"/>
                </a:cubicBezTo>
                <a:cubicBezTo>
                  <a:pt x="4632831" y="72947"/>
                  <a:pt x="4528018" y="224002"/>
                  <a:pt x="4483319" y="361184"/>
                </a:cubicBezTo>
                <a:cubicBezTo>
                  <a:pt x="4481777" y="365808"/>
                  <a:pt x="4480236" y="368891"/>
                  <a:pt x="4480236" y="373515"/>
                </a:cubicBezTo>
                <a:cubicBezTo>
                  <a:pt x="4478694" y="381223"/>
                  <a:pt x="4475612" y="390471"/>
                  <a:pt x="4474071" y="398176"/>
                </a:cubicBezTo>
                <a:cubicBezTo>
                  <a:pt x="4466362" y="432087"/>
                  <a:pt x="4458657" y="465997"/>
                  <a:pt x="4450950" y="498367"/>
                </a:cubicBezTo>
                <a:cubicBezTo>
                  <a:pt x="4444783" y="506073"/>
                  <a:pt x="4440160" y="516863"/>
                  <a:pt x="4440161" y="527652"/>
                </a:cubicBezTo>
                <a:cubicBezTo>
                  <a:pt x="4440160" y="532277"/>
                  <a:pt x="4440160" y="535360"/>
                  <a:pt x="4441700" y="539983"/>
                </a:cubicBezTo>
                <a:cubicBezTo>
                  <a:pt x="4440161" y="547691"/>
                  <a:pt x="4438618" y="555397"/>
                  <a:pt x="4437078" y="561562"/>
                </a:cubicBezTo>
                <a:cubicBezTo>
                  <a:pt x="4435535" y="566187"/>
                  <a:pt x="4433995" y="570810"/>
                  <a:pt x="4433995" y="576976"/>
                </a:cubicBezTo>
                <a:cubicBezTo>
                  <a:pt x="4433995" y="576976"/>
                  <a:pt x="4433994" y="578519"/>
                  <a:pt x="4433994" y="578519"/>
                </a:cubicBezTo>
                <a:cubicBezTo>
                  <a:pt x="4417039" y="674083"/>
                  <a:pt x="4407790" y="755776"/>
                  <a:pt x="4413956" y="797393"/>
                </a:cubicBezTo>
                <a:cubicBezTo>
                  <a:pt x="4421664" y="846717"/>
                  <a:pt x="4440160" y="929951"/>
                  <a:pt x="4438619" y="996230"/>
                </a:cubicBezTo>
                <a:cubicBezTo>
                  <a:pt x="4435535" y="1002395"/>
                  <a:pt x="4433995" y="1008560"/>
                  <a:pt x="4433995" y="1016268"/>
                </a:cubicBezTo>
                <a:cubicBezTo>
                  <a:pt x="4433995" y="1019351"/>
                  <a:pt x="4435536" y="1022434"/>
                  <a:pt x="4435536" y="1025517"/>
                </a:cubicBezTo>
                <a:cubicBezTo>
                  <a:pt x="4435536" y="1025517"/>
                  <a:pt x="4435535" y="1027057"/>
                  <a:pt x="4437078" y="1027057"/>
                </a:cubicBezTo>
                <a:cubicBezTo>
                  <a:pt x="4435536" y="1034764"/>
                  <a:pt x="4433994" y="1042471"/>
                  <a:pt x="4432452" y="1048636"/>
                </a:cubicBezTo>
                <a:lnTo>
                  <a:pt x="4413956" y="1085630"/>
                </a:lnTo>
                <a:cubicBezTo>
                  <a:pt x="4369257" y="1164240"/>
                  <a:pt x="4258278" y="1339957"/>
                  <a:pt x="4196623" y="1389280"/>
                </a:cubicBezTo>
                <a:cubicBezTo>
                  <a:pt x="4128802" y="1441687"/>
                  <a:pt x="4062523" y="1538793"/>
                  <a:pt x="4085645" y="1597365"/>
                </a:cubicBezTo>
                <a:cubicBezTo>
                  <a:pt x="4119555" y="1660562"/>
                  <a:pt x="4181210" y="1688307"/>
                  <a:pt x="4216661" y="1697556"/>
                </a:cubicBezTo>
                <a:cubicBezTo>
                  <a:pt x="4252112" y="1706804"/>
                  <a:pt x="4275233" y="1779247"/>
                  <a:pt x="4250571" y="1811617"/>
                </a:cubicBezTo>
                <a:cubicBezTo>
                  <a:pt x="4225909" y="1843985"/>
                  <a:pt x="4187375" y="1853233"/>
                  <a:pt x="4173502" y="1888685"/>
                </a:cubicBezTo>
                <a:cubicBezTo>
                  <a:pt x="4159630" y="1924137"/>
                  <a:pt x="4153465" y="1998123"/>
                  <a:pt x="4213578" y="2022784"/>
                </a:cubicBezTo>
                <a:cubicBezTo>
                  <a:pt x="4259818" y="2041281"/>
                  <a:pt x="4349219" y="2081356"/>
                  <a:pt x="4347678" y="2090605"/>
                </a:cubicBezTo>
                <a:cubicBezTo>
                  <a:pt x="4346136" y="2099853"/>
                  <a:pt x="4250570" y="2107561"/>
                  <a:pt x="4233616" y="2138388"/>
                </a:cubicBezTo>
                <a:cubicBezTo>
                  <a:pt x="4216660" y="2169216"/>
                  <a:pt x="4204330" y="2220080"/>
                  <a:pt x="4227451" y="2258616"/>
                </a:cubicBezTo>
                <a:cubicBezTo>
                  <a:pt x="4250571" y="2297149"/>
                  <a:pt x="4332264" y="2292526"/>
                  <a:pt x="4350761" y="2320270"/>
                </a:cubicBezTo>
                <a:cubicBezTo>
                  <a:pt x="4381588" y="2371135"/>
                  <a:pt x="4358466" y="2378843"/>
                  <a:pt x="4333805" y="2462077"/>
                </a:cubicBezTo>
                <a:cubicBezTo>
                  <a:pt x="4306060" y="2551476"/>
                  <a:pt x="4302977" y="2650125"/>
                  <a:pt x="4467905" y="2719486"/>
                </a:cubicBezTo>
                <a:cubicBezTo>
                  <a:pt x="4562314" y="2758983"/>
                  <a:pt x="4694054" y="2758743"/>
                  <a:pt x="4800655" y="2748491"/>
                </a:cubicBezTo>
                <a:lnTo>
                  <a:pt x="4838191" y="2744074"/>
                </a:lnTo>
                <a:lnTo>
                  <a:pt x="4863823" y="2765476"/>
                </a:lnTo>
                <a:cubicBezTo>
                  <a:pt x="4895578" y="2799449"/>
                  <a:pt x="4917344" y="2847230"/>
                  <a:pt x="4934321" y="2911083"/>
                </a:cubicBezTo>
                <a:cubicBezTo>
                  <a:pt x="4945640" y="2953651"/>
                  <a:pt x="4957371" y="3013267"/>
                  <a:pt x="4964162" y="3074402"/>
                </a:cubicBezTo>
                <a:lnTo>
                  <a:pt x="4967647" y="3128874"/>
                </a:lnTo>
                <a:lnTo>
                  <a:pt x="4465138" y="3128874"/>
                </a:lnTo>
                <a:lnTo>
                  <a:pt x="4465138" y="3127460"/>
                </a:lnTo>
                <a:lnTo>
                  <a:pt x="3765314" y="3127460"/>
                </a:lnTo>
                <a:close/>
                <a:moveTo>
                  <a:pt x="1175459" y="0"/>
                </a:moveTo>
                <a:lnTo>
                  <a:pt x="2229594" y="0"/>
                </a:lnTo>
                <a:lnTo>
                  <a:pt x="3404781" y="3127460"/>
                </a:lnTo>
                <a:lnTo>
                  <a:pt x="2392789" y="3127460"/>
                </a:lnTo>
                <a:lnTo>
                  <a:pt x="2236317" y="2611186"/>
                </a:lnTo>
                <a:lnTo>
                  <a:pt x="1139165" y="2611186"/>
                </a:lnTo>
                <a:lnTo>
                  <a:pt x="986721" y="3127460"/>
                </a:lnTo>
                <a:lnTo>
                  <a:pt x="0" y="312746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01515AE-4193-4204-AAE3-28BCF655ED34}"/>
              </a:ext>
            </a:extLst>
          </p:cNvPr>
          <p:cNvSpPr/>
          <p:nvPr userDrawn="1"/>
        </p:nvSpPr>
        <p:spPr>
          <a:xfrm>
            <a:off x="11288971" y="161317"/>
            <a:ext cx="903029" cy="1026038"/>
          </a:xfrm>
          <a:custGeom>
            <a:avLst/>
            <a:gdLst>
              <a:gd name="connsiteX0" fmla="*/ 513019 w 903029"/>
              <a:gd name="connsiteY0" fmla="*/ 0 h 1026038"/>
              <a:gd name="connsiteX1" fmla="*/ 903029 w 903029"/>
              <a:gd name="connsiteY1" fmla="*/ 0 h 1026038"/>
              <a:gd name="connsiteX2" fmla="*/ 903029 w 903029"/>
              <a:gd name="connsiteY2" fmla="*/ 1026038 h 1026038"/>
              <a:gd name="connsiteX3" fmla="*/ 513019 w 903029"/>
              <a:gd name="connsiteY3" fmla="*/ 1026038 h 1026038"/>
              <a:gd name="connsiteX4" fmla="*/ 0 w 903029"/>
              <a:gd name="connsiteY4" fmla="*/ 513019 h 1026038"/>
              <a:gd name="connsiteX5" fmla="*/ 513019 w 903029"/>
              <a:gd name="connsiteY5" fmla="*/ 0 h 1026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03029" h="1026038">
                <a:moveTo>
                  <a:pt x="513019" y="0"/>
                </a:moveTo>
                <a:lnTo>
                  <a:pt x="903029" y="0"/>
                </a:lnTo>
                <a:lnTo>
                  <a:pt x="903029" y="1026038"/>
                </a:lnTo>
                <a:lnTo>
                  <a:pt x="513019" y="1026038"/>
                </a:lnTo>
                <a:cubicBezTo>
                  <a:pt x="229686" y="1026038"/>
                  <a:pt x="0" y="796352"/>
                  <a:pt x="0" y="513019"/>
                </a:cubicBezTo>
                <a:cubicBezTo>
                  <a:pt x="0" y="229686"/>
                  <a:pt x="229686" y="0"/>
                  <a:pt x="513019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2876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6BEAFC25-821F-477D-B4DA-EF0E26AE084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2664000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Sent to Back</a:t>
            </a:r>
            <a:endParaRPr lang="ko-KR" altLang="en-US" dirty="0"/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2C30C39C-AAA9-4761-B982-E964F936EA3C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1032695" y="1988366"/>
            <a:ext cx="2444297" cy="2444297"/>
          </a:xfrm>
          <a:prstGeom prst="ellipse">
            <a:avLst/>
          </a:prstGeom>
          <a:solidFill>
            <a:schemeClr val="bg1">
              <a:lumMod val="95000"/>
            </a:schemeClr>
          </a:solidFill>
          <a:ln w="15875">
            <a:noFill/>
          </a:ln>
          <a:effectLst>
            <a:innerShdw blurRad="114300">
              <a:schemeClr val="bg1"/>
            </a:innerShdw>
          </a:effectLst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Bring to Front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322183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6BEAFC25-821F-477D-B4DA-EF0E26AE084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Sent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343040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43073D1A-A4A7-4F5B-BE54-63CEAB575F6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266709" y="529965"/>
            <a:ext cx="4925290" cy="5798070"/>
          </a:xfrm>
          <a:custGeom>
            <a:avLst/>
            <a:gdLst>
              <a:gd name="connsiteX0" fmla="*/ 857449 w 4925290"/>
              <a:gd name="connsiteY0" fmla="*/ 0 h 5798070"/>
              <a:gd name="connsiteX1" fmla="*/ 4214649 w 4925290"/>
              <a:gd name="connsiteY1" fmla="*/ 0 h 5798070"/>
              <a:gd name="connsiteX2" fmla="*/ 4925290 w 4925290"/>
              <a:gd name="connsiteY2" fmla="*/ 1223176 h 5798070"/>
              <a:gd name="connsiteX3" fmla="*/ 4925290 w 4925290"/>
              <a:gd name="connsiteY3" fmla="*/ 4574894 h 5798070"/>
              <a:gd name="connsiteX4" fmla="*/ 4214649 w 4925290"/>
              <a:gd name="connsiteY4" fmla="*/ 5798070 h 5798070"/>
              <a:gd name="connsiteX5" fmla="*/ 857449 w 4925290"/>
              <a:gd name="connsiteY5" fmla="*/ 5798070 h 5798070"/>
              <a:gd name="connsiteX6" fmla="*/ 0 w 4925290"/>
              <a:gd name="connsiteY6" fmla="*/ 4322202 h 5798070"/>
              <a:gd name="connsiteX7" fmla="*/ 2152428 w 4925290"/>
              <a:gd name="connsiteY7" fmla="*/ 4322202 h 5798070"/>
              <a:gd name="connsiteX8" fmla="*/ 2979260 w 4925290"/>
              <a:gd name="connsiteY8" fmla="*/ 2899035 h 5798070"/>
              <a:gd name="connsiteX9" fmla="*/ 2152428 w 4925290"/>
              <a:gd name="connsiteY9" fmla="*/ 1475868 h 5798070"/>
              <a:gd name="connsiteX10" fmla="*/ 0 w 4925290"/>
              <a:gd name="connsiteY10" fmla="*/ 1475868 h 5798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925290" h="5798070">
                <a:moveTo>
                  <a:pt x="857449" y="0"/>
                </a:moveTo>
                <a:lnTo>
                  <a:pt x="4214649" y="0"/>
                </a:lnTo>
                <a:lnTo>
                  <a:pt x="4925290" y="1223176"/>
                </a:lnTo>
                <a:lnTo>
                  <a:pt x="4925290" y="4574894"/>
                </a:lnTo>
                <a:lnTo>
                  <a:pt x="4214649" y="5798070"/>
                </a:lnTo>
                <a:lnTo>
                  <a:pt x="857449" y="5798070"/>
                </a:lnTo>
                <a:lnTo>
                  <a:pt x="0" y="4322202"/>
                </a:lnTo>
                <a:lnTo>
                  <a:pt x="2152428" y="4322202"/>
                </a:lnTo>
                <a:lnTo>
                  <a:pt x="2979260" y="2899035"/>
                </a:lnTo>
                <a:lnTo>
                  <a:pt x="2152428" y="1475868"/>
                </a:lnTo>
                <a:lnTo>
                  <a:pt x="0" y="147586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8CF70162-E0C4-4E2A-B2CE-73A493476724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525108" y="2105085"/>
            <a:ext cx="4925290" cy="2647831"/>
          </a:xfrm>
          <a:custGeom>
            <a:avLst/>
            <a:gdLst>
              <a:gd name="connsiteX0" fmla="*/ 769169 w 6213231"/>
              <a:gd name="connsiteY0" fmla="*/ 0 h 2647831"/>
              <a:gd name="connsiteX1" fmla="*/ 5444062 w 6213231"/>
              <a:gd name="connsiteY1" fmla="*/ 0 h 2647831"/>
              <a:gd name="connsiteX2" fmla="*/ 6213231 w 6213231"/>
              <a:gd name="connsiteY2" fmla="*/ 1323916 h 2647831"/>
              <a:gd name="connsiteX3" fmla="*/ 5444062 w 6213231"/>
              <a:gd name="connsiteY3" fmla="*/ 2647831 h 2647831"/>
              <a:gd name="connsiteX4" fmla="*/ 769169 w 6213231"/>
              <a:gd name="connsiteY4" fmla="*/ 2647831 h 2647831"/>
              <a:gd name="connsiteX5" fmla="*/ 0 w 6213231"/>
              <a:gd name="connsiteY5" fmla="*/ 1323916 h 2647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13231" h="2647831">
                <a:moveTo>
                  <a:pt x="769169" y="0"/>
                </a:moveTo>
                <a:lnTo>
                  <a:pt x="5444062" y="0"/>
                </a:lnTo>
                <a:lnTo>
                  <a:pt x="6213231" y="1323916"/>
                </a:lnTo>
                <a:lnTo>
                  <a:pt x="5444062" y="2647831"/>
                </a:lnTo>
                <a:lnTo>
                  <a:pt x="769169" y="2647831"/>
                </a:lnTo>
                <a:lnTo>
                  <a:pt x="0" y="132391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847684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6BEAFC25-821F-477D-B4DA-EF0E26AE084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160586" y="0"/>
            <a:ext cx="4853352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Sent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3297243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21AEC72C-3C89-4B08-B67E-E04E47BA302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847486" y="342900"/>
            <a:ext cx="5926499" cy="6172200"/>
          </a:xfrm>
          <a:custGeom>
            <a:avLst/>
            <a:gdLst>
              <a:gd name="connsiteX0" fmla="*/ 1240972 w 5926499"/>
              <a:gd name="connsiteY0" fmla="*/ 0 h 6172200"/>
              <a:gd name="connsiteX1" fmla="*/ 5926499 w 5926499"/>
              <a:gd name="connsiteY1" fmla="*/ 0 h 6172200"/>
              <a:gd name="connsiteX2" fmla="*/ 5926499 w 5926499"/>
              <a:gd name="connsiteY2" fmla="*/ 6172200 h 6172200"/>
              <a:gd name="connsiteX3" fmla="*/ 1240972 w 5926499"/>
              <a:gd name="connsiteY3" fmla="*/ 6172200 h 6172200"/>
              <a:gd name="connsiteX4" fmla="*/ 1240972 w 5926499"/>
              <a:gd name="connsiteY4" fmla="*/ 6015988 h 6172200"/>
              <a:gd name="connsiteX5" fmla="*/ 92399 w 5926499"/>
              <a:gd name="connsiteY5" fmla="*/ 6015988 h 6172200"/>
              <a:gd name="connsiteX6" fmla="*/ 92399 w 5926499"/>
              <a:gd name="connsiteY6" fmla="*/ 5938701 h 6172200"/>
              <a:gd name="connsiteX7" fmla="*/ 1240972 w 5926499"/>
              <a:gd name="connsiteY7" fmla="*/ 5938701 h 6172200"/>
              <a:gd name="connsiteX8" fmla="*/ 1240972 w 5926499"/>
              <a:gd name="connsiteY8" fmla="*/ 5859778 h 6172200"/>
              <a:gd name="connsiteX9" fmla="*/ 497028 w 5926499"/>
              <a:gd name="connsiteY9" fmla="*/ 5859778 h 6172200"/>
              <a:gd name="connsiteX10" fmla="*/ 497028 w 5926499"/>
              <a:gd name="connsiteY10" fmla="*/ 5668190 h 6172200"/>
              <a:gd name="connsiteX11" fmla="*/ 1240972 w 5926499"/>
              <a:gd name="connsiteY11" fmla="*/ 5668190 h 6172200"/>
              <a:gd name="connsiteX12" fmla="*/ 1240972 w 5926499"/>
              <a:gd name="connsiteY12" fmla="*/ 5589267 h 6172200"/>
              <a:gd name="connsiteX13" fmla="*/ 2775704 w 5926499"/>
              <a:gd name="connsiteY13" fmla="*/ 5589267 h 6172200"/>
              <a:gd name="connsiteX14" fmla="*/ 2775704 w 5926499"/>
              <a:gd name="connsiteY14" fmla="*/ 5511980 h 6172200"/>
              <a:gd name="connsiteX15" fmla="*/ 1240972 w 5926499"/>
              <a:gd name="connsiteY15" fmla="*/ 5511980 h 6172200"/>
              <a:gd name="connsiteX16" fmla="*/ 1240972 w 5926499"/>
              <a:gd name="connsiteY16" fmla="*/ 5222694 h 6172200"/>
              <a:gd name="connsiteX17" fmla="*/ 2993421 w 5926499"/>
              <a:gd name="connsiteY17" fmla="*/ 5222694 h 6172200"/>
              <a:gd name="connsiteX18" fmla="*/ 2993421 w 5926499"/>
              <a:gd name="connsiteY18" fmla="*/ 5031107 h 6172200"/>
              <a:gd name="connsiteX19" fmla="*/ 1240972 w 5926499"/>
              <a:gd name="connsiteY19" fmla="*/ 5031107 h 6172200"/>
              <a:gd name="connsiteX20" fmla="*/ 1240972 w 5926499"/>
              <a:gd name="connsiteY20" fmla="*/ 4922382 h 6172200"/>
              <a:gd name="connsiteX21" fmla="*/ 225578 w 5926499"/>
              <a:gd name="connsiteY21" fmla="*/ 4922382 h 6172200"/>
              <a:gd name="connsiteX22" fmla="*/ 225578 w 5926499"/>
              <a:gd name="connsiteY22" fmla="*/ 4845095 h 6172200"/>
              <a:gd name="connsiteX23" fmla="*/ 1240972 w 5926499"/>
              <a:gd name="connsiteY23" fmla="*/ 4845095 h 6172200"/>
              <a:gd name="connsiteX24" fmla="*/ 1240972 w 5926499"/>
              <a:gd name="connsiteY24" fmla="*/ 4721133 h 6172200"/>
              <a:gd name="connsiteX25" fmla="*/ 2181818 w 5926499"/>
              <a:gd name="connsiteY25" fmla="*/ 4721133 h 6172200"/>
              <a:gd name="connsiteX26" fmla="*/ 2181818 w 5926499"/>
              <a:gd name="connsiteY26" fmla="*/ 4655818 h 6172200"/>
              <a:gd name="connsiteX27" fmla="*/ 1240972 w 5926499"/>
              <a:gd name="connsiteY27" fmla="*/ 4655818 h 6172200"/>
              <a:gd name="connsiteX28" fmla="*/ 1240972 w 5926499"/>
              <a:gd name="connsiteY28" fmla="*/ 4516481 h 6172200"/>
              <a:gd name="connsiteX29" fmla="*/ 497028 w 5926499"/>
              <a:gd name="connsiteY29" fmla="*/ 4516481 h 6172200"/>
              <a:gd name="connsiteX30" fmla="*/ 497028 w 5926499"/>
              <a:gd name="connsiteY30" fmla="*/ 4439194 h 6172200"/>
              <a:gd name="connsiteX31" fmla="*/ 1240972 w 5926499"/>
              <a:gd name="connsiteY31" fmla="*/ 4439194 h 6172200"/>
              <a:gd name="connsiteX32" fmla="*/ 1240972 w 5926499"/>
              <a:gd name="connsiteY32" fmla="*/ 4321628 h 6172200"/>
              <a:gd name="connsiteX33" fmla="*/ 2347278 w 5926499"/>
              <a:gd name="connsiteY33" fmla="*/ 4321628 h 6172200"/>
              <a:gd name="connsiteX34" fmla="*/ 2347278 w 5926499"/>
              <a:gd name="connsiteY34" fmla="*/ 4130040 h 6172200"/>
              <a:gd name="connsiteX35" fmla="*/ 1240972 w 5926499"/>
              <a:gd name="connsiteY35" fmla="*/ 4130040 h 6172200"/>
              <a:gd name="connsiteX36" fmla="*/ 1240972 w 5926499"/>
              <a:gd name="connsiteY36" fmla="*/ 3828776 h 6172200"/>
              <a:gd name="connsiteX37" fmla="*/ 2347278 w 5926499"/>
              <a:gd name="connsiteY37" fmla="*/ 3828776 h 6172200"/>
              <a:gd name="connsiteX38" fmla="*/ 2347278 w 5926499"/>
              <a:gd name="connsiteY38" fmla="*/ 3751489 h 6172200"/>
              <a:gd name="connsiteX39" fmla="*/ 1240972 w 5926499"/>
              <a:gd name="connsiteY39" fmla="*/ 3751489 h 6172200"/>
              <a:gd name="connsiteX40" fmla="*/ 1240972 w 5926499"/>
              <a:gd name="connsiteY40" fmla="*/ 3567249 h 6172200"/>
              <a:gd name="connsiteX41" fmla="*/ 544605 w 5926499"/>
              <a:gd name="connsiteY41" fmla="*/ 3567249 h 6172200"/>
              <a:gd name="connsiteX42" fmla="*/ 544605 w 5926499"/>
              <a:gd name="connsiteY42" fmla="*/ 3279866 h 6172200"/>
              <a:gd name="connsiteX43" fmla="*/ 1240972 w 5926499"/>
              <a:gd name="connsiteY43" fmla="*/ 3279866 h 6172200"/>
              <a:gd name="connsiteX44" fmla="*/ 1240972 w 5926499"/>
              <a:gd name="connsiteY44" fmla="*/ 3141069 h 6172200"/>
              <a:gd name="connsiteX45" fmla="*/ 0 w 5926499"/>
              <a:gd name="connsiteY45" fmla="*/ 3141069 h 6172200"/>
              <a:gd name="connsiteX46" fmla="*/ 0 w 5926499"/>
              <a:gd name="connsiteY46" fmla="*/ 3063782 h 6172200"/>
              <a:gd name="connsiteX47" fmla="*/ 1240972 w 5926499"/>
              <a:gd name="connsiteY47" fmla="*/ 3063782 h 6172200"/>
              <a:gd name="connsiteX48" fmla="*/ 1240972 w 5926499"/>
              <a:gd name="connsiteY48" fmla="*/ 2942953 h 6172200"/>
              <a:gd name="connsiteX49" fmla="*/ 343464 w 5926499"/>
              <a:gd name="connsiteY49" fmla="*/ 2942953 h 6172200"/>
              <a:gd name="connsiteX50" fmla="*/ 343464 w 5926499"/>
              <a:gd name="connsiteY50" fmla="*/ 2865666 h 6172200"/>
              <a:gd name="connsiteX51" fmla="*/ 1240972 w 5926499"/>
              <a:gd name="connsiteY51" fmla="*/ 2865666 h 6172200"/>
              <a:gd name="connsiteX52" fmla="*/ 1240972 w 5926499"/>
              <a:gd name="connsiteY52" fmla="*/ 2770414 h 6172200"/>
              <a:gd name="connsiteX53" fmla="*/ 2020709 w 5926499"/>
              <a:gd name="connsiteY53" fmla="*/ 2770414 h 6172200"/>
              <a:gd name="connsiteX54" fmla="*/ 2020709 w 5926499"/>
              <a:gd name="connsiteY54" fmla="*/ 2705099 h 6172200"/>
              <a:gd name="connsiteX55" fmla="*/ 1240972 w 5926499"/>
              <a:gd name="connsiteY55" fmla="*/ 2705099 h 6172200"/>
              <a:gd name="connsiteX56" fmla="*/ 1240972 w 5926499"/>
              <a:gd name="connsiteY56" fmla="*/ 2453364 h 6172200"/>
              <a:gd name="connsiteX57" fmla="*/ 2113162 w 5926499"/>
              <a:gd name="connsiteY57" fmla="*/ 2453364 h 6172200"/>
              <a:gd name="connsiteX58" fmla="*/ 2113162 w 5926499"/>
              <a:gd name="connsiteY58" fmla="*/ 2261777 h 6172200"/>
              <a:gd name="connsiteX59" fmla="*/ 1240972 w 5926499"/>
              <a:gd name="connsiteY59" fmla="*/ 2261777 h 6172200"/>
              <a:gd name="connsiteX60" fmla="*/ 1240972 w 5926499"/>
              <a:gd name="connsiteY60" fmla="*/ 2065018 h 6172200"/>
              <a:gd name="connsiteX61" fmla="*/ 544605 w 5926499"/>
              <a:gd name="connsiteY61" fmla="*/ 2065018 h 6172200"/>
              <a:gd name="connsiteX62" fmla="*/ 544605 w 5926499"/>
              <a:gd name="connsiteY62" fmla="*/ 1999703 h 6172200"/>
              <a:gd name="connsiteX63" fmla="*/ 1240972 w 5926499"/>
              <a:gd name="connsiteY63" fmla="*/ 1999703 h 6172200"/>
              <a:gd name="connsiteX64" fmla="*/ 1240972 w 5926499"/>
              <a:gd name="connsiteY64" fmla="*/ 1794507 h 6172200"/>
              <a:gd name="connsiteX65" fmla="*/ 2587402 w 5926499"/>
              <a:gd name="connsiteY65" fmla="*/ 1794507 h 6172200"/>
              <a:gd name="connsiteX66" fmla="*/ 2587402 w 5926499"/>
              <a:gd name="connsiteY66" fmla="*/ 1717220 h 6172200"/>
              <a:gd name="connsiteX67" fmla="*/ 1240972 w 5926499"/>
              <a:gd name="connsiteY67" fmla="*/ 1717220 h 6172200"/>
              <a:gd name="connsiteX68" fmla="*/ 1240972 w 5926499"/>
              <a:gd name="connsiteY68" fmla="*/ 1582782 h 6172200"/>
              <a:gd name="connsiteX69" fmla="*/ 191589 w 5926499"/>
              <a:gd name="connsiteY69" fmla="*/ 1582782 h 6172200"/>
              <a:gd name="connsiteX70" fmla="*/ 191589 w 5926499"/>
              <a:gd name="connsiteY70" fmla="*/ 1391193 h 6172200"/>
              <a:gd name="connsiteX71" fmla="*/ 1240972 w 5926499"/>
              <a:gd name="connsiteY71" fmla="*/ 1391193 h 6172200"/>
              <a:gd name="connsiteX72" fmla="*/ 1240972 w 5926499"/>
              <a:gd name="connsiteY72" fmla="*/ 1256756 h 6172200"/>
              <a:gd name="connsiteX73" fmla="*/ 2981203 w 5926499"/>
              <a:gd name="connsiteY73" fmla="*/ 1256756 h 6172200"/>
              <a:gd name="connsiteX74" fmla="*/ 2981203 w 5926499"/>
              <a:gd name="connsiteY74" fmla="*/ 1179469 h 6172200"/>
              <a:gd name="connsiteX75" fmla="*/ 1240972 w 5926499"/>
              <a:gd name="connsiteY75" fmla="*/ 1179469 h 6172200"/>
              <a:gd name="connsiteX76" fmla="*/ 1240972 w 5926499"/>
              <a:gd name="connsiteY76" fmla="*/ 1024346 h 6172200"/>
              <a:gd name="connsiteX77" fmla="*/ 2051188 w 5926499"/>
              <a:gd name="connsiteY77" fmla="*/ 1024346 h 6172200"/>
              <a:gd name="connsiteX78" fmla="*/ 2051188 w 5926499"/>
              <a:gd name="connsiteY78" fmla="*/ 828402 h 6172200"/>
              <a:gd name="connsiteX79" fmla="*/ 1240972 w 5926499"/>
              <a:gd name="connsiteY79" fmla="*/ 828402 h 6172200"/>
              <a:gd name="connsiteX80" fmla="*/ 1240972 w 5926499"/>
              <a:gd name="connsiteY80" fmla="*/ 695597 h 6172200"/>
              <a:gd name="connsiteX81" fmla="*/ 579440 w 5926499"/>
              <a:gd name="connsiteY81" fmla="*/ 695597 h 6172200"/>
              <a:gd name="connsiteX82" fmla="*/ 579440 w 5926499"/>
              <a:gd name="connsiteY82" fmla="*/ 504009 h 6172200"/>
              <a:gd name="connsiteX83" fmla="*/ 1240972 w 5926499"/>
              <a:gd name="connsiteY83" fmla="*/ 504009 h 6172200"/>
              <a:gd name="connsiteX84" fmla="*/ 1240972 w 5926499"/>
              <a:gd name="connsiteY84" fmla="*/ 447943 h 6172200"/>
              <a:gd name="connsiteX85" fmla="*/ 977276 w 5926499"/>
              <a:gd name="connsiteY85" fmla="*/ 447943 h 6172200"/>
              <a:gd name="connsiteX86" fmla="*/ 977276 w 5926499"/>
              <a:gd name="connsiteY86" fmla="*/ 370656 h 6172200"/>
              <a:gd name="connsiteX87" fmla="*/ 1240972 w 5926499"/>
              <a:gd name="connsiteY87" fmla="*/ 370656 h 617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</a:cxnLst>
            <a:rect l="l" t="t" r="r" b="b"/>
            <a:pathLst>
              <a:path w="5926499" h="6172200">
                <a:moveTo>
                  <a:pt x="1240972" y="0"/>
                </a:moveTo>
                <a:lnTo>
                  <a:pt x="5926499" y="0"/>
                </a:lnTo>
                <a:lnTo>
                  <a:pt x="5926499" y="6172200"/>
                </a:lnTo>
                <a:lnTo>
                  <a:pt x="1240972" y="6172200"/>
                </a:lnTo>
                <a:lnTo>
                  <a:pt x="1240972" y="6015988"/>
                </a:lnTo>
                <a:lnTo>
                  <a:pt x="92399" y="6015988"/>
                </a:lnTo>
                <a:lnTo>
                  <a:pt x="92399" y="5938701"/>
                </a:lnTo>
                <a:lnTo>
                  <a:pt x="1240972" y="5938701"/>
                </a:lnTo>
                <a:lnTo>
                  <a:pt x="1240972" y="5859778"/>
                </a:lnTo>
                <a:lnTo>
                  <a:pt x="497028" y="5859778"/>
                </a:lnTo>
                <a:lnTo>
                  <a:pt x="497028" y="5668190"/>
                </a:lnTo>
                <a:lnTo>
                  <a:pt x="1240972" y="5668190"/>
                </a:lnTo>
                <a:lnTo>
                  <a:pt x="1240972" y="5589267"/>
                </a:lnTo>
                <a:lnTo>
                  <a:pt x="2775704" y="5589267"/>
                </a:lnTo>
                <a:lnTo>
                  <a:pt x="2775704" y="5511980"/>
                </a:lnTo>
                <a:lnTo>
                  <a:pt x="1240972" y="5511980"/>
                </a:lnTo>
                <a:lnTo>
                  <a:pt x="1240972" y="5222694"/>
                </a:lnTo>
                <a:lnTo>
                  <a:pt x="2993421" y="5222694"/>
                </a:lnTo>
                <a:lnTo>
                  <a:pt x="2993421" y="5031107"/>
                </a:lnTo>
                <a:lnTo>
                  <a:pt x="1240972" y="5031107"/>
                </a:lnTo>
                <a:lnTo>
                  <a:pt x="1240972" y="4922382"/>
                </a:lnTo>
                <a:lnTo>
                  <a:pt x="225578" y="4922382"/>
                </a:lnTo>
                <a:lnTo>
                  <a:pt x="225578" y="4845095"/>
                </a:lnTo>
                <a:lnTo>
                  <a:pt x="1240972" y="4845095"/>
                </a:lnTo>
                <a:lnTo>
                  <a:pt x="1240972" y="4721133"/>
                </a:lnTo>
                <a:lnTo>
                  <a:pt x="2181818" y="4721133"/>
                </a:lnTo>
                <a:lnTo>
                  <a:pt x="2181818" y="4655818"/>
                </a:lnTo>
                <a:lnTo>
                  <a:pt x="1240972" y="4655818"/>
                </a:lnTo>
                <a:lnTo>
                  <a:pt x="1240972" y="4516481"/>
                </a:lnTo>
                <a:lnTo>
                  <a:pt x="497028" y="4516481"/>
                </a:lnTo>
                <a:lnTo>
                  <a:pt x="497028" y="4439194"/>
                </a:lnTo>
                <a:lnTo>
                  <a:pt x="1240972" y="4439194"/>
                </a:lnTo>
                <a:lnTo>
                  <a:pt x="1240972" y="4321628"/>
                </a:lnTo>
                <a:lnTo>
                  <a:pt x="2347278" y="4321628"/>
                </a:lnTo>
                <a:lnTo>
                  <a:pt x="2347278" y="4130040"/>
                </a:lnTo>
                <a:lnTo>
                  <a:pt x="1240972" y="4130040"/>
                </a:lnTo>
                <a:lnTo>
                  <a:pt x="1240972" y="3828776"/>
                </a:lnTo>
                <a:lnTo>
                  <a:pt x="2347278" y="3828776"/>
                </a:lnTo>
                <a:lnTo>
                  <a:pt x="2347278" y="3751489"/>
                </a:lnTo>
                <a:lnTo>
                  <a:pt x="1240972" y="3751489"/>
                </a:lnTo>
                <a:lnTo>
                  <a:pt x="1240972" y="3567249"/>
                </a:lnTo>
                <a:lnTo>
                  <a:pt x="544605" y="3567249"/>
                </a:lnTo>
                <a:lnTo>
                  <a:pt x="544605" y="3279866"/>
                </a:lnTo>
                <a:lnTo>
                  <a:pt x="1240972" y="3279866"/>
                </a:lnTo>
                <a:lnTo>
                  <a:pt x="1240972" y="3141069"/>
                </a:lnTo>
                <a:lnTo>
                  <a:pt x="0" y="3141069"/>
                </a:lnTo>
                <a:lnTo>
                  <a:pt x="0" y="3063782"/>
                </a:lnTo>
                <a:lnTo>
                  <a:pt x="1240972" y="3063782"/>
                </a:lnTo>
                <a:lnTo>
                  <a:pt x="1240972" y="2942953"/>
                </a:lnTo>
                <a:lnTo>
                  <a:pt x="343464" y="2942953"/>
                </a:lnTo>
                <a:lnTo>
                  <a:pt x="343464" y="2865666"/>
                </a:lnTo>
                <a:lnTo>
                  <a:pt x="1240972" y="2865666"/>
                </a:lnTo>
                <a:lnTo>
                  <a:pt x="1240972" y="2770414"/>
                </a:lnTo>
                <a:lnTo>
                  <a:pt x="2020709" y="2770414"/>
                </a:lnTo>
                <a:lnTo>
                  <a:pt x="2020709" y="2705099"/>
                </a:lnTo>
                <a:lnTo>
                  <a:pt x="1240972" y="2705099"/>
                </a:lnTo>
                <a:lnTo>
                  <a:pt x="1240972" y="2453364"/>
                </a:lnTo>
                <a:lnTo>
                  <a:pt x="2113162" y="2453364"/>
                </a:lnTo>
                <a:lnTo>
                  <a:pt x="2113162" y="2261777"/>
                </a:lnTo>
                <a:lnTo>
                  <a:pt x="1240972" y="2261777"/>
                </a:lnTo>
                <a:lnTo>
                  <a:pt x="1240972" y="2065018"/>
                </a:lnTo>
                <a:lnTo>
                  <a:pt x="544605" y="2065018"/>
                </a:lnTo>
                <a:lnTo>
                  <a:pt x="544605" y="1999703"/>
                </a:lnTo>
                <a:lnTo>
                  <a:pt x="1240972" y="1999703"/>
                </a:lnTo>
                <a:lnTo>
                  <a:pt x="1240972" y="1794507"/>
                </a:lnTo>
                <a:lnTo>
                  <a:pt x="2587402" y="1794507"/>
                </a:lnTo>
                <a:lnTo>
                  <a:pt x="2587402" y="1717220"/>
                </a:lnTo>
                <a:lnTo>
                  <a:pt x="1240972" y="1717220"/>
                </a:lnTo>
                <a:lnTo>
                  <a:pt x="1240972" y="1582782"/>
                </a:lnTo>
                <a:lnTo>
                  <a:pt x="191589" y="1582782"/>
                </a:lnTo>
                <a:lnTo>
                  <a:pt x="191589" y="1391193"/>
                </a:lnTo>
                <a:lnTo>
                  <a:pt x="1240972" y="1391193"/>
                </a:lnTo>
                <a:lnTo>
                  <a:pt x="1240972" y="1256756"/>
                </a:lnTo>
                <a:lnTo>
                  <a:pt x="2981203" y="1256756"/>
                </a:lnTo>
                <a:lnTo>
                  <a:pt x="2981203" y="1179469"/>
                </a:lnTo>
                <a:lnTo>
                  <a:pt x="1240972" y="1179469"/>
                </a:lnTo>
                <a:lnTo>
                  <a:pt x="1240972" y="1024346"/>
                </a:lnTo>
                <a:lnTo>
                  <a:pt x="2051188" y="1024346"/>
                </a:lnTo>
                <a:lnTo>
                  <a:pt x="2051188" y="828402"/>
                </a:lnTo>
                <a:lnTo>
                  <a:pt x="1240972" y="828402"/>
                </a:lnTo>
                <a:lnTo>
                  <a:pt x="1240972" y="695597"/>
                </a:lnTo>
                <a:lnTo>
                  <a:pt x="579440" y="695597"/>
                </a:lnTo>
                <a:lnTo>
                  <a:pt x="579440" y="504009"/>
                </a:lnTo>
                <a:lnTo>
                  <a:pt x="1240972" y="504009"/>
                </a:lnTo>
                <a:lnTo>
                  <a:pt x="1240972" y="447943"/>
                </a:lnTo>
                <a:lnTo>
                  <a:pt x="977276" y="447943"/>
                </a:lnTo>
                <a:lnTo>
                  <a:pt x="977276" y="370656"/>
                </a:lnTo>
                <a:lnTo>
                  <a:pt x="1240972" y="37065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9638490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60155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aphic 2">
            <a:extLst>
              <a:ext uri="{FF2B5EF4-FFF2-40B4-BE49-F238E27FC236}">
                <a16:creationId xmlns:a16="http://schemas.microsoft.com/office/drawing/2014/main" id="{C6032FB9-BC74-4D22-9490-C57A3761EB46}"/>
              </a:ext>
            </a:extLst>
          </p:cNvPr>
          <p:cNvSpPr/>
          <p:nvPr userDrawn="1"/>
        </p:nvSpPr>
        <p:spPr>
          <a:xfrm flipH="1">
            <a:off x="3994321" y="809154"/>
            <a:ext cx="4427783" cy="5323880"/>
          </a:xfrm>
          <a:custGeom>
            <a:avLst/>
            <a:gdLst>
              <a:gd name="connsiteX0" fmla="*/ 198332 w 800100"/>
              <a:gd name="connsiteY0" fmla="*/ 961703 h 962025"/>
              <a:gd name="connsiteX1" fmla="*/ 646959 w 800100"/>
              <a:gd name="connsiteY1" fmla="*/ 961703 h 962025"/>
              <a:gd name="connsiteX2" fmla="*/ 610764 w 800100"/>
              <a:gd name="connsiteY2" fmla="*/ 885503 h 962025"/>
              <a:gd name="connsiteX3" fmla="*/ 686964 w 800100"/>
              <a:gd name="connsiteY3" fmla="*/ 625471 h 962025"/>
              <a:gd name="connsiteX4" fmla="*/ 786024 w 800100"/>
              <a:gd name="connsiteY4" fmla="*/ 283523 h 962025"/>
              <a:gd name="connsiteX5" fmla="*/ 359304 w 800100"/>
              <a:gd name="connsiteY5" fmla="*/ 14918 h 962025"/>
              <a:gd name="connsiteX6" fmla="*/ 124037 w 800100"/>
              <a:gd name="connsiteY6" fmla="*/ 211133 h 962025"/>
              <a:gd name="connsiteX7" fmla="*/ 116417 w 800100"/>
              <a:gd name="connsiteY7" fmla="*/ 270188 h 962025"/>
              <a:gd name="connsiteX8" fmla="*/ 59267 w 800100"/>
              <a:gd name="connsiteY8" fmla="*/ 367343 h 962025"/>
              <a:gd name="connsiteX9" fmla="*/ 13547 w 800100"/>
              <a:gd name="connsiteY9" fmla="*/ 427351 h 962025"/>
              <a:gd name="connsiteX10" fmla="*/ 24024 w 800100"/>
              <a:gd name="connsiteY10" fmla="*/ 515933 h 962025"/>
              <a:gd name="connsiteX11" fmla="*/ 63077 w 800100"/>
              <a:gd name="connsiteY11" fmla="*/ 552128 h 962025"/>
              <a:gd name="connsiteX12" fmla="*/ 18309 w 800100"/>
              <a:gd name="connsiteY12" fmla="*/ 570226 h 962025"/>
              <a:gd name="connsiteX13" fmla="*/ 30692 w 800100"/>
              <a:gd name="connsiteY13" fmla="*/ 609278 h 962025"/>
              <a:gd name="connsiteX14" fmla="*/ 29739 w 800100"/>
              <a:gd name="connsiteY14" fmla="*/ 673096 h 962025"/>
              <a:gd name="connsiteX15" fmla="*/ 85937 w 800100"/>
              <a:gd name="connsiteY15" fmla="*/ 744533 h 962025"/>
              <a:gd name="connsiteX16" fmla="*/ 225002 w 800100"/>
              <a:gd name="connsiteY16" fmla="*/ 764536 h 962025"/>
              <a:gd name="connsiteX17" fmla="*/ 198332 w 800100"/>
              <a:gd name="connsiteY17" fmla="*/ 961703 h 962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800100" h="962025">
                <a:moveTo>
                  <a:pt x="198332" y="961703"/>
                </a:moveTo>
                <a:lnTo>
                  <a:pt x="646959" y="961703"/>
                </a:lnTo>
                <a:cubicBezTo>
                  <a:pt x="633624" y="935986"/>
                  <a:pt x="619337" y="903601"/>
                  <a:pt x="610764" y="885503"/>
                </a:cubicBezTo>
                <a:cubicBezTo>
                  <a:pt x="586952" y="829306"/>
                  <a:pt x="604097" y="706433"/>
                  <a:pt x="686964" y="625471"/>
                </a:cubicBezTo>
                <a:cubicBezTo>
                  <a:pt x="766022" y="548318"/>
                  <a:pt x="817457" y="398776"/>
                  <a:pt x="786024" y="283523"/>
                </a:cubicBezTo>
                <a:cubicBezTo>
                  <a:pt x="734589" y="93023"/>
                  <a:pt x="563139" y="-25087"/>
                  <a:pt x="359304" y="14918"/>
                </a:cubicBezTo>
                <a:cubicBezTo>
                  <a:pt x="359304" y="14918"/>
                  <a:pt x="183092" y="36826"/>
                  <a:pt x="124037" y="211133"/>
                </a:cubicBezTo>
                <a:cubicBezTo>
                  <a:pt x="124037" y="211133"/>
                  <a:pt x="114512" y="236851"/>
                  <a:pt x="116417" y="270188"/>
                </a:cubicBezTo>
                <a:cubicBezTo>
                  <a:pt x="121179" y="323528"/>
                  <a:pt x="83079" y="354961"/>
                  <a:pt x="59267" y="367343"/>
                </a:cubicBezTo>
                <a:cubicBezTo>
                  <a:pt x="34502" y="380678"/>
                  <a:pt x="-9313" y="402586"/>
                  <a:pt x="13547" y="427351"/>
                </a:cubicBezTo>
                <a:cubicBezTo>
                  <a:pt x="41169" y="457831"/>
                  <a:pt x="39264" y="496883"/>
                  <a:pt x="24024" y="515933"/>
                </a:cubicBezTo>
                <a:cubicBezTo>
                  <a:pt x="4974" y="538793"/>
                  <a:pt x="60219" y="539746"/>
                  <a:pt x="63077" y="552128"/>
                </a:cubicBezTo>
                <a:cubicBezTo>
                  <a:pt x="65934" y="565463"/>
                  <a:pt x="22119" y="554986"/>
                  <a:pt x="18309" y="570226"/>
                </a:cubicBezTo>
                <a:cubicBezTo>
                  <a:pt x="14499" y="586418"/>
                  <a:pt x="26882" y="590228"/>
                  <a:pt x="30692" y="609278"/>
                </a:cubicBezTo>
                <a:cubicBezTo>
                  <a:pt x="34502" y="628328"/>
                  <a:pt x="31644" y="663571"/>
                  <a:pt x="29739" y="673096"/>
                </a:cubicBezTo>
                <a:cubicBezTo>
                  <a:pt x="27834" y="682621"/>
                  <a:pt x="33549" y="739771"/>
                  <a:pt x="85937" y="744533"/>
                </a:cubicBezTo>
                <a:cubicBezTo>
                  <a:pt x="138324" y="749296"/>
                  <a:pt x="204047" y="738818"/>
                  <a:pt x="225002" y="764536"/>
                </a:cubicBezTo>
                <a:cubicBezTo>
                  <a:pt x="244052" y="790253"/>
                  <a:pt x="222144" y="890266"/>
                  <a:pt x="198332" y="961703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0237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2146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22732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37F98B0-1969-4B0D-B39C-719F77064B5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Arc 2">
            <a:extLst>
              <a:ext uri="{FF2B5EF4-FFF2-40B4-BE49-F238E27FC236}">
                <a16:creationId xmlns:a16="http://schemas.microsoft.com/office/drawing/2014/main" id="{A0175121-4C90-40A9-B147-E4149E5190AE}"/>
              </a:ext>
            </a:extLst>
          </p:cNvPr>
          <p:cNvSpPr/>
          <p:nvPr userDrawn="1"/>
        </p:nvSpPr>
        <p:spPr>
          <a:xfrm>
            <a:off x="8301789" y="-866274"/>
            <a:ext cx="4066673" cy="4066673"/>
          </a:xfrm>
          <a:prstGeom prst="arc">
            <a:avLst>
              <a:gd name="adj1" fmla="val 1409913"/>
              <a:gd name="adj2" fmla="val 12880072"/>
            </a:avLst>
          </a:prstGeom>
          <a:ln w="19050">
            <a:solidFill>
              <a:schemeClr val="bg1"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5611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74483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194542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C931360-7E41-4248-8AEF-AC858AB643B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29000">
                <a:schemeClr val="accent1">
                  <a:lumMod val="5000"/>
                  <a:lumOff val="95000"/>
                  <a:alpha val="0"/>
                </a:schemeClr>
              </a:gs>
              <a:gs pos="66000">
                <a:schemeClr val="accent1">
                  <a:alpha val="58000"/>
                </a:schemeClr>
              </a:gs>
              <a:gs pos="80000">
                <a:schemeClr val="accent1">
                  <a:alpha val="61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1024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" y="339509"/>
            <a:ext cx="12192000" cy="79260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8162500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1046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55" r:id="rId2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0174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7" r:id="rId2"/>
    <p:sldLayoutId id="2147483739" r:id="rId3"/>
    <p:sldLayoutId id="2147483736" r:id="rId4"/>
    <p:sldLayoutId id="2147483740" r:id="rId5"/>
    <p:sldLayoutId id="2147483741" r:id="rId6"/>
    <p:sldLayoutId id="2147483742" r:id="rId7"/>
    <p:sldLayoutId id="2147483732" r:id="rId8"/>
    <p:sldLayoutId id="2147483738" r:id="rId9"/>
    <p:sldLayoutId id="2147483743" r:id="rId10"/>
    <p:sldLayoutId id="2147483745" r:id="rId11"/>
    <p:sldLayoutId id="2147483747" r:id="rId12"/>
    <p:sldLayoutId id="2147483746" r:id="rId13"/>
    <p:sldLayoutId id="2147483744" r:id="rId14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5178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free-powerpoint-templates-design.com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6.png"/><Relationship Id="rId4" Type="http://schemas.openxmlformats.org/officeDocument/2006/relationships/image" Target="../media/image15.jp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hlinkClick r:id="rId2"/>
          </p:cNvPr>
          <p:cNvSpPr txBox="1"/>
          <p:nvPr/>
        </p:nvSpPr>
        <p:spPr>
          <a:xfrm>
            <a:off x="3199991" y="4208161"/>
            <a:ext cx="537896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Nhóm</a:t>
            </a:r>
            <a:r>
              <a:rPr lang="en-US" altLang="ko-KR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altLang="ko-KR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altLang="ko-KR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altLang="ko-KR" sz="32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Mr</a:t>
            </a:r>
            <a:r>
              <a:rPr lang="en-US" altLang="ko-KR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3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Robot</a:t>
            </a:r>
          </a:p>
          <a:p>
            <a:pPr algn="ctr"/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ko-KR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Nguyễn</a:t>
            </a:r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Quang </a:t>
            </a:r>
            <a:r>
              <a:rPr lang="en-US" altLang="ko-K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Huy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	</a:t>
            </a:r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2001170072</a:t>
            </a:r>
          </a:p>
          <a:p>
            <a:pPr algn="ctr"/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    </a:t>
            </a:r>
          </a:p>
          <a:p>
            <a:pPr algn="ctr"/>
            <a:r>
              <a:rPr lang="en-US" altLang="ko-KR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Lê</a:t>
            </a:r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Vĩnh</a:t>
            </a:r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Khiêm</a:t>
            </a:r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	 2001170367</a:t>
            </a:r>
          </a:p>
          <a:p>
            <a:pPr algn="ctr"/>
            <a:endParaRPr lang="en-US" altLang="ko-KR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vi-VN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altLang="ko-K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ơng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Huỳnh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Thanh </a:t>
            </a:r>
            <a:r>
              <a:rPr lang="en-US" altLang="ko-K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Tuấn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altLang="ko-K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2001170217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221F751-3C5B-4561-AD14-8637C5B66736}"/>
              </a:ext>
            </a:extLst>
          </p:cNvPr>
          <p:cNvSpPr txBox="1"/>
          <p:nvPr/>
        </p:nvSpPr>
        <p:spPr>
          <a:xfrm>
            <a:off x="2480453" y="571343"/>
            <a:ext cx="6818041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BÁO CÁO </a:t>
            </a:r>
            <a:r>
              <a:rPr lang="en-US" altLang="ko-KR" sz="4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SEMINAR</a:t>
            </a:r>
            <a:endParaRPr lang="ko-KR" alt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166F6B-B975-4F3C-BCF2-9971086140FB}"/>
              </a:ext>
            </a:extLst>
          </p:cNvPr>
          <p:cNvSpPr txBox="1"/>
          <p:nvPr/>
        </p:nvSpPr>
        <p:spPr>
          <a:xfrm>
            <a:off x="2961564" y="1435905"/>
            <a:ext cx="6208359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Nội</a:t>
            </a:r>
            <a:r>
              <a:rPr lang="en-US" altLang="ko-KR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dung: Volley </a:t>
            </a:r>
            <a:r>
              <a:rPr lang="en-US" altLang="ko-KR" sz="2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altLang="ko-KR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Retrofit 2 </a:t>
            </a:r>
            <a:endParaRPr lang="ko-KR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04CD70A-4EED-4283-AE70-2F48364F41D3}"/>
              </a:ext>
            </a:extLst>
          </p:cNvPr>
          <p:cNvSpPr/>
          <p:nvPr/>
        </p:nvSpPr>
        <p:spPr>
          <a:xfrm>
            <a:off x="3600335" y="2421086"/>
            <a:ext cx="4578276" cy="8802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Môn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Lập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trình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di </a:t>
            </a:r>
            <a:r>
              <a:rPr lang="en-US" sz="24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động</a:t>
            </a:r>
            <a:endParaRPr lang="en-US" sz="24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32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Giảng</a:t>
            </a:r>
            <a:r>
              <a:rPr 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Vũ </a:t>
            </a:r>
            <a:r>
              <a:rPr lang="en-US" sz="3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Đình</a:t>
            </a: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Ái</a:t>
            </a:r>
            <a:endParaRPr lang="en-US" sz="3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24761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2CFCABE-D2F4-4460-AE92-553FDDF4E9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943" y="1624012"/>
            <a:ext cx="10554114" cy="406117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25ECF76-72DF-4B74-9843-9656D9917982}"/>
              </a:ext>
            </a:extLst>
          </p:cNvPr>
          <p:cNvSpPr txBox="1"/>
          <p:nvPr/>
        </p:nvSpPr>
        <p:spPr>
          <a:xfrm>
            <a:off x="2637183" y="424070"/>
            <a:ext cx="69573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JSONARRAYREQUEST</a:t>
            </a:r>
          </a:p>
        </p:txBody>
      </p:sp>
    </p:spTree>
    <p:extLst>
      <p:ext uri="{BB962C8B-B14F-4D97-AF65-F5344CB8AC3E}">
        <p14:creationId xmlns:p14="http://schemas.microsoft.com/office/powerpoint/2010/main" val="37786453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Circle: Hollow 49">
            <a:extLst>
              <a:ext uri="{FF2B5EF4-FFF2-40B4-BE49-F238E27FC236}">
                <a16:creationId xmlns:a16="http://schemas.microsoft.com/office/drawing/2014/main" id="{80B45867-92D9-4512-8CCF-98BEEB4C6674}"/>
              </a:ext>
            </a:extLst>
          </p:cNvPr>
          <p:cNvSpPr/>
          <p:nvPr/>
        </p:nvSpPr>
        <p:spPr>
          <a:xfrm>
            <a:off x="6205608" y="789658"/>
            <a:ext cx="1519599" cy="1519599"/>
          </a:xfrm>
          <a:prstGeom prst="donu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1" name="Rounded Rectangle 96">
            <a:extLst>
              <a:ext uri="{FF2B5EF4-FFF2-40B4-BE49-F238E27FC236}">
                <a16:creationId xmlns:a16="http://schemas.microsoft.com/office/drawing/2014/main" id="{C0AE763C-858D-4C72-80CE-27833870E988}"/>
              </a:ext>
            </a:extLst>
          </p:cNvPr>
          <p:cNvSpPr/>
          <p:nvPr/>
        </p:nvSpPr>
        <p:spPr>
          <a:xfrm>
            <a:off x="6984253" y="789658"/>
            <a:ext cx="5207747" cy="38365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18CDC64-CB6F-46A4-BC82-EB7408C05A62}"/>
              </a:ext>
            </a:extLst>
          </p:cNvPr>
          <p:cNvSpPr/>
          <p:nvPr/>
        </p:nvSpPr>
        <p:spPr>
          <a:xfrm>
            <a:off x="2451895" y="4417178"/>
            <a:ext cx="1319030" cy="1319030"/>
          </a:xfrm>
          <a:prstGeom prst="ellipse">
            <a:avLst/>
          </a:prstGeom>
          <a:noFill/>
          <a:ln w="139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9" name="Donut 8">
            <a:extLst>
              <a:ext uri="{FF2B5EF4-FFF2-40B4-BE49-F238E27FC236}">
                <a16:creationId xmlns:a16="http://schemas.microsoft.com/office/drawing/2014/main" id="{5DD4C900-7672-4C45-A30E-397B41D18687}"/>
              </a:ext>
            </a:extLst>
          </p:cNvPr>
          <p:cNvSpPr/>
          <p:nvPr/>
        </p:nvSpPr>
        <p:spPr>
          <a:xfrm>
            <a:off x="6775854" y="1303386"/>
            <a:ext cx="341413" cy="408098"/>
          </a:xfrm>
          <a:custGeom>
            <a:avLst/>
            <a:gdLst/>
            <a:ahLst/>
            <a:cxnLst/>
            <a:rect l="l" t="t" r="r" b="b"/>
            <a:pathLst>
              <a:path w="2688046" h="3213079">
                <a:moveTo>
                  <a:pt x="1056023" y="556744"/>
                </a:moveTo>
                <a:lnTo>
                  <a:pt x="1056023" y="906412"/>
                </a:lnTo>
                <a:cubicBezTo>
                  <a:pt x="641240" y="1029807"/>
                  <a:pt x="338989" y="1414134"/>
                  <a:pt x="338989" y="1869056"/>
                </a:cubicBezTo>
                <a:cubicBezTo>
                  <a:pt x="338989" y="2424121"/>
                  <a:pt x="788958" y="2874090"/>
                  <a:pt x="1344023" y="2874090"/>
                </a:cubicBezTo>
                <a:cubicBezTo>
                  <a:pt x="1899088" y="2874090"/>
                  <a:pt x="2349057" y="2424121"/>
                  <a:pt x="2349057" y="1869056"/>
                </a:cubicBezTo>
                <a:cubicBezTo>
                  <a:pt x="2349057" y="1414134"/>
                  <a:pt x="2046806" y="1029807"/>
                  <a:pt x="1632023" y="906412"/>
                </a:cubicBezTo>
                <a:lnTo>
                  <a:pt x="1632023" y="556744"/>
                </a:lnTo>
                <a:cubicBezTo>
                  <a:pt x="2235992" y="687900"/>
                  <a:pt x="2688046" y="1225687"/>
                  <a:pt x="2688046" y="1869056"/>
                </a:cubicBezTo>
                <a:cubicBezTo>
                  <a:pt x="2688046" y="2611339"/>
                  <a:pt x="2086306" y="3213079"/>
                  <a:pt x="1344023" y="3213079"/>
                </a:cubicBezTo>
                <a:cubicBezTo>
                  <a:pt x="601740" y="3213079"/>
                  <a:pt x="0" y="2611339"/>
                  <a:pt x="0" y="1869056"/>
                </a:cubicBezTo>
                <a:cubicBezTo>
                  <a:pt x="0" y="1225687"/>
                  <a:pt x="452054" y="687900"/>
                  <a:pt x="1056023" y="556744"/>
                </a:cubicBezTo>
                <a:close/>
                <a:moveTo>
                  <a:pt x="1344023" y="0"/>
                </a:moveTo>
                <a:cubicBezTo>
                  <a:pt x="1443445" y="0"/>
                  <a:pt x="1524043" y="80598"/>
                  <a:pt x="1524043" y="180020"/>
                </a:cubicBezTo>
                <a:lnTo>
                  <a:pt x="1524043" y="1413058"/>
                </a:lnTo>
                <a:cubicBezTo>
                  <a:pt x="1524043" y="1512480"/>
                  <a:pt x="1443445" y="1593078"/>
                  <a:pt x="1344023" y="1593078"/>
                </a:cubicBezTo>
                <a:cubicBezTo>
                  <a:pt x="1244601" y="1593078"/>
                  <a:pt x="1164003" y="1512480"/>
                  <a:pt x="1164003" y="1413058"/>
                </a:cubicBezTo>
                <a:lnTo>
                  <a:pt x="1164003" y="180020"/>
                </a:lnTo>
                <a:cubicBezTo>
                  <a:pt x="1164003" y="80598"/>
                  <a:pt x="1244601" y="0"/>
                  <a:pt x="1344023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81C556D-4B7E-4FBC-8F1D-B1FF6A996E07}"/>
              </a:ext>
            </a:extLst>
          </p:cNvPr>
          <p:cNvSpPr txBox="1"/>
          <p:nvPr/>
        </p:nvSpPr>
        <p:spPr>
          <a:xfrm>
            <a:off x="7863841" y="1711484"/>
            <a:ext cx="411192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Demo </a:t>
            </a:r>
            <a:r>
              <a:rPr lang="en-US" altLang="ko-KR" sz="32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đăng</a:t>
            </a:r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32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Lấy</a:t>
            </a:r>
            <a:r>
              <a:rPr lang="en-US" altLang="ko-KR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32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danh</a:t>
            </a:r>
            <a:r>
              <a:rPr lang="en-US" altLang="ko-KR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32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sách</a:t>
            </a:r>
            <a:r>
              <a:rPr lang="en-US" altLang="ko-KR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32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các</a:t>
            </a:r>
            <a:r>
              <a:rPr lang="en-US" altLang="ko-KR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32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tài</a:t>
            </a:r>
            <a:r>
              <a:rPr lang="en-US" altLang="ko-KR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32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khoản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FFD1FFE-EE5D-4508-BC53-E1CBBA637A09}"/>
              </a:ext>
            </a:extLst>
          </p:cNvPr>
          <p:cNvSpPr txBox="1"/>
          <p:nvPr/>
        </p:nvSpPr>
        <p:spPr>
          <a:xfrm>
            <a:off x="877032" y="943090"/>
            <a:ext cx="4070957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4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Demo Volley</a:t>
            </a:r>
          </a:p>
        </p:txBody>
      </p:sp>
      <p:pic>
        <p:nvPicPr>
          <p:cNvPr id="1026" name="Picture 2" descr="https://scontent.fsgn2-5.fna.fbcdn.net/v/t1.15752-9/106296833_314309686369150_4545869066241551166_n.jpg?_nc_cat=102&amp;_nc_sid=b96e70&amp;_nc_ohc=kixGYDsE8WEAX_3PVCC&amp;_nc_ht=scontent.fsgn2-5.fna&amp;oh=e4ed2f09e4c8df688e5de76e5998c718&amp;oe=5F1FBA3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2400" y="1865119"/>
            <a:ext cx="2209800" cy="4073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7138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872" y="1495144"/>
            <a:ext cx="11545512" cy="536285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79269" y="640080"/>
            <a:ext cx="106331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 smtClean="0"/>
              <a:t>Phương</a:t>
            </a:r>
            <a:r>
              <a:rPr lang="en-US" sz="3600" b="1" dirty="0" smtClean="0"/>
              <a:t> </a:t>
            </a:r>
            <a:r>
              <a:rPr lang="en-US" sz="3600" b="1" dirty="0" err="1" smtClean="0"/>
              <a:t>thức</a:t>
            </a:r>
            <a:r>
              <a:rPr lang="en-US" sz="3600" b="1" dirty="0" smtClean="0"/>
              <a:t> GET </a:t>
            </a:r>
            <a:r>
              <a:rPr lang="en-US" sz="3600" b="1" dirty="0" err="1" smtClean="0"/>
              <a:t>Xử</a:t>
            </a:r>
            <a:r>
              <a:rPr lang="en-US" sz="3600" b="1" dirty="0" smtClean="0"/>
              <a:t> </a:t>
            </a:r>
            <a:r>
              <a:rPr lang="en-US" sz="3600" b="1" dirty="0" err="1" smtClean="0"/>
              <a:t>lý</a:t>
            </a:r>
            <a:r>
              <a:rPr lang="en-US" sz="3600" b="1" dirty="0" smtClean="0"/>
              <a:t> File </a:t>
            </a:r>
            <a:r>
              <a:rPr lang="en-US" sz="3600" b="1" dirty="0" err="1" smtClean="0"/>
              <a:t>trả</a:t>
            </a:r>
            <a:r>
              <a:rPr lang="en-US" sz="3600" b="1" dirty="0" smtClean="0"/>
              <a:t> </a:t>
            </a:r>
            <a:r>
              <a:rPr lang="en-US" sz="3600" b="1" dirty="0" err="1" smtClean="0"/>
              <a:t>về</a:t>
            </a:r>
            <a:r>
              <a:rPr lang="en-US" sz="3600" b="1" dirty="0" smtClean="0"/>
              <a:t> </a:t>
            </a:r>
            <a:r>
              <a:rPr lang="en-US" sz="3600" b="1" dirty="0" err="1" smtClean="0"/>
              <a:t>từ</a:t>
            </a:r>
            <a:r>
              <a:rPr lang="en-US" sz="3600" b="1" dirty="0" smtClean="0"/>
              <a:t> server: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1688198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086" y="2481943"/>
            <a:ext cx="10749963" cy="405140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79269" y="640080"/>
            <a:ext cx="106331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 smtClean="0"/>
              <a:t>Phương</a:t>
            </a:r>
            <a:r>
              <a:rPr lang="en-US" sz="3600" b="1" dirty="0" smtClean="0"/>
              <a:t> </a:t>
            </a:r>
            <a:r>
              <a:rPr lang="en-US" sz="3600" b="1" dirty="0" err="1" smtClean="0"/>
              <a:t>thức</a:t>
            </a:r>
            <a:r>
              <a:rPr lang="en-US" sz="3600" b="1" dirty="0" smtClean="0"/>
              <a:t> GET </a:t>
            </a:r>
            <a:r>
              <a:rPr lang="en-US" sz="3600" b="1" dirty="0" err="1" smtClean="0"/>
              <a:t>Xử</a:t>
            </a:r>
            <a:r>
              <a:rPr lang="en-US" sz="3600" b="1" dirty="0" smtClean="0"/>
              <a:t> </a:t>
            </a:r>
            <a:r>
              <a:rPr lang="en-US" sz="3600" b="1" dirty="0" err="1" smtClean="0"/>
              <a:t>lý</a:t>
            </a:r>
            <a:r>
              <a:rPr lang="en-US" sz="3600" b="1" dirty="0" smtClean="0"/>
              <a:t> </a:t>
            </a:r>
            <a:r>
              <a:rPr lang="en-US" sz="3600" b="1" dirty="0" err="1" smtClean="0"/>
              <a:t>thông</a:t>
            </a:r>
            <a:r>
              <a:rPr lang="en-US" sz="3600" b="1" dirty="0" smtClean="0"/>
              <a:t> </a:t>
            </a:r>
            <a:r>
              <a:rPr lang="en-US" sz="3600" b="1" dirty="0" err="1" smtClean="0"/>
              <a:t>báo</a:t>
            </a:r>
            <a:r>
              <a:rPr lang="en-US" sz="3600" b="1" dirty="0" smtClean="0"/>
              <a:t> </a:t>
            </a:r>
            <a:r>
              <a:rPr lang="en-US" sz="3600" b="1" dirty="0" err="1" smtClean="0"/>
              <a:t>lỗi</a:t>
            </a:r>
            <a:r>
              <a:rPr lang="en-US" sz="3600" b="1" dirty="0" smtClean="0"/>
              <a:t>:</a:t>
            </a:r>
            <a:endParaRPr lang="en-US" sz="36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6714309" y="5564777"/>
            <a:ext cx="1975862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err="1" smtClean="0"/>
              <a:t>Lệnh</a:t>
            </a:r>
            <a:r>
              <a:rPr lang="en-US" dirty="0" smtClean="0"/>
              <a:t> </a:t>
            </a:r>
            <a:r>
              <a:rPr lang="en-US" dirty="0" err="1" smtClean="0"/>
              <a:t>gọi</a:t>
            </a:r>
            <a:r>
              <a:rPr lang="en-US" dirty="0" smtClean="0"/>
              <a:t> </a:t>
            </a:r>
            <a:r>
              <a:rPr lang="en-US" dirty="0" err="1" smtClean="0"/>
              <a:t>Thực</a:t>
            </a:r>
            <a:r>
              <a:rPr lang="en-US" dirty="0" smtClean="0"/>
              <a:t> </a:t>
            </a:r>
            <a:r>
              <a:rPr lang="en-US" dirty="0" err="1" smtClean="0"/>
              <a:t>thi</a:t>
            </a:r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5172891" y="5721531"/>
            <a:ext cx="1502229" cy="18288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16260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476" y="1324927"/>
            <a:ext cx="10221957" cy="53054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79268" y="124598"/>
            <a:ext cx="106331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/>
              <a:t>File </a:t>
            </a:r>
            <a:r>
              <a:rPr lang="en-US" sz="3600" b="1" dirty="0" err="1" smtClean="0"/>
              <a:t>php</a:t>
            </a:r>
            <a:r>
              <a:rPr lang="en-US" sz="3600" b="1" dirty="0" smtClean="0"/>
              <a:t> </a:t>
            </a:r>
            <a:r>
              <a:rPr lang="en-US" sz="3600" b="1" dirty="0" err="1" smtClean="0"/>
              <a:t>thực</a:t>
            </a:r>
            <a:r>
              <a:rPr lang="en-US" sz="3600" b="1" dirty="0" smtClean="0"/>
              <a:t> </a:t>
            </a:r>
            <a:r>
              <a:rPr lang="en-US" sz="3600" b="1" dirty="0" err="1" smtClean="0"/>
              <a:t>hiện</a:t>
            </a:r>
            <a:r>
              <a:rPr lang="en-US" sz="3600" b="1" dirty="0" smtClean="0"/>
              <a:t> </a:t>
            </a:r>
            <a:r>
              <a:rPr lang="en-US" sz="3600" b="1" dirty="0" err="1" smtClean="0"/>
              <a:t>việc</a:t>
            </a:r>
            <a:r>
              <a:rPr lang="en-US" sz="3600" b="1" dirty="0" smtClean="0"/>
              <a:t> </a:t>
            </a:r>
            <a:r>
              <a:rPr lang="en-US" sz="3600" b="1" dirty="0" err="1" smtClean="0"/>
              <a:t>truy</a:t>
            </a:r>
            <a:r>
              <a:rPr lang="en-US" sz="3600" b="1" dirty="0" smtClean="0"/>
              <a:t> </a:t>
            </a:r>
            <a:r>
              <a:rPr lang="en-US" sz="3600" b="1" dirty="0" err="1" smtClean="0"/>
              <a:t>vấn</a:t>
            </a:r>
            <a:r>
              <a:rPr lang="en-US" sz="3600" b="1" dirty="0" smtClean="0"/>
              <a:t> </a:t>
            </a:r>
            <a:r>
              <a:rPr lang="en-US" sz="3600" b="1" dirty="0" err="1" smtClean="0"/>
              <a:t>dữ</a:t>
            </a:r>
            <a:r>
              <a:rPr lang="en-US" sz="3600" b="1" dirty="0" smtClean="0"/>
              <a:t> </a:t>
            </a:r>
            <a:r>
              <a:rPr lang="en-US" sz="3600" b="1" dirty="0" err="1" smtClean="0"/>
              <a:t>liệu</a:t>
            </a:r>
            <a:r>
              <a:rPr lang="en-US" sz="3600" b="1" dirty="0" smtClean="0"/>
              <a:t> </a:t>
            </a:r>
            <a:r>
              <a:rPr lang="en-US" sz="3600" b="1" dirty="0" err="1" smtClean="0"/>
              <a:t>bảng</a:t>
            </a:r>
            <a:r>
              <a:rPr lang="en-US" sz="3600" b="1" dirty="0" smtClean="0"/>
              <a:t> KHACHHANG </a:t>
            </a:r>
            <a:r>
              <a:rPr lang="en-US" sz="3600" b="1" dirty="0" err="1" smtClean="0"/>
              <a:t>từ</a:t>
            </a:r>
            <a:r>
              <a:rPr lang="en-US" sz="3600" b="1" dirty="0" smtClean="0"/>
              <a:t> server </a:t>
            </a:r>
            <a:r>
              <a:rPr lang="en-US" sz="3600" b="1" dirty="0" err="1" smtClean="0"/>
              <a:t>trả</a:t>
            </a:r>
            <a:r>
              <a:rPr lang="en-US" sz="3600" b="1" dirty="0" smtClean="0"/>
              <a:t> </a:t>
            </a:r>
            <a:r>
              <a:rPr lang="en-US" sz="3600" b="1" dirty="0" err="1" smtClean="0"/>
              <a:t>về</a:t>
            </a:r>
            <a:r>
              <a:rPr lang="en-US" sz="3600" b="1" dirty="0" smtClean="0"/>
              <a:t> </a:t>
            </a:r>
            <a:r>
              <a:rPr lang="en-US" sz="3600" b="1" dirty="0" err="1" smtClean="0"/>
              <a:t>một</a:t>
            </a:r>
            <a:r>
              <a:rPr lang="en-US" sz="3600" b="1" dirty="0"/>
              <a:t> </a:t>
            </a:r>
            <a:r>
              <a:rPr lang="en-US" sz="3600" b="1" dirty="0" smtClean="0"/>
              <a:t> </a:t>
            </a:r>
            <a:r>
              <a:rPr lang="en-US" sz="3600" b="1" dirty="0" err="1" smtClean="0"/>
              <a:t>json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7657610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1"/>
          <p:cNvPicPr>
            <a:picLocks noGrp="1" noChangeAspect="1"/>
          </p:cNvPicPr>
          <p:nvPr>
            <p:ph type="pic" sz="quarter" idx="1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85" r="13985"/>
          <a:stretch>
            <a:fillRect/>
          </a:stretch>
        </p:blipFill>
        <p:spPr>
          <a:xfrm>
            <a:off x="6265501" y="238397"/>
            <a:ext cx="5926499" cy="6172200"/>
          </a:xfrm>
          <a:solidFill>
            <a:schemeClr val="accent1">
              <a:lumMod val="60000"/>
              <a:lumOff val="40000"/>
            </a:schemeClr>
          </a:solidFill>
        </p:spPr>
      </p:pic>
      <p:pic>
        <p:nvPicPr>
          <p:cNvPr id="4" name="20200630_185306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93863" y="352696"/>
            <a:ext cx="3317875" cy="6155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365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19794"/>
            <a:ext cx="12192000" cy="523820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278777" y="889727"/>
            <a:ext cx="600677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err="1" smtClean="0"/>
              <a:t>Dữ</a:t>
            </a:r>
            <a:r>
              <a:rPr lang="en-US" sz="3600" b="1" dirty="0" smtClean="0"/>
              <a:t> </a:t>
            </a:r>
            <a:r>
              <a:rPr lang="en-US" sz="3600" b="1" dirty="0" err="1" smtClean="0"/>
              <a:t>liệu</a:t>
            </a:r>
            <a:r>
              <a:rPr lang="en-US" sz="3600" b="1" dirty="0" smtClean="0"/>
              <a:t> </a:t>
            </a:r>
            <a:r>
              <a:rPr lang="en-US" sz="3600" b="1" dirty="0" err="1" smtClean="0"/>
              <a:t>được</a:t>
            </a:r>
            <a:r>
              <a:rPr lang="en-US" sz="3600" b="1" dirty="0" smtClean="0"/>
              <a:t> </a:t>
            </a:r>
            <a:r>
              <a:rPr lang="en-US" sz="3600" b="1" dirty="0" err="1" smtClean="0"/>
              <a:t>lấy</a:t>
            </a:r>
            <a:r>
              <a:rPr lang="en-US" sz="3600" b="1" dirty="0" smtClean="0"/>
              <a:t> </a:t>
            </a:r>
            <a:r>
              <a:rPr lang="en-US" sz="3600" b="1" dirty="0" err="1" smtClean="0"/>
              <a:t>từ</a:t>
            </a:r>
            <a:r>
              <a:rPr lang="en-US" sz="3600" b="1" dirty="0" smtClean="0"/>
              <a:t> server</a:t>
            </a:r>
          </a:p>
          <a:p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8175750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A53317B-7099-4DB2-9B9B-CB6B8052FD23}"/>
              </a:ext>
            </a:extLst>
          </p:cNvPr>
          <p:cNvSpPr txBox="1"/>
          <p:nvPr/>
        </p:nvSpPr>
        <p:spPr>
          <a:xfrm>
            <a:off x="966647" y="605297"/>
            <a:ext cx="4187437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sz="3200" b="1" dirty="0" err="1">
                <a:solidFill>
                  <a:schemeClr val="bg1"/>
                </a:solidFill>
                <a:cs typeface="Arial" pitchFamily="34" charset="0"/>
              </a:rPr>
              <a:t>Tổng</a:t>
            </a:r>
            <a:r>
              <a:rPr lang="en-GB" altLang="ko-KR" sz="3200" b="1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GB" altLang="ko-KR" sz="3200" b="1" dirty="0" err="1">
                <a:solidFill>
                  <a:schemeClr val="bg1"/>
                </a:solidFill>
                <a:cs typeface="Arial" pitchFamily="34" charset="0"/>
              </a:rPr>
              <a:t>quan</a:t>
            </a:r>
            <a:r>
              <a:rPr lang="en-GB" altLang="ko-KR" sz="3200" b="1" dirty="0">
                <a:solidFill>
                  <a:schemeClr val="bg1"/>
                </a:solidFill>
                <a:cs typeface="Arial" pitchFamily="34" charset="0"/>
              </a:rPr>
              <a:t> Retrofit</a:t>
            </a:r>
            <a:endParaRPr lang="ko-KR" altLang="en-US" sz="3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842B362-5267-4E8E-9DC9-5E7BCDBA4944}"/>
              </a:ext>
            </a:extLst>
          </p:cNvPr>
          <p:cNvSpPr/>
          <p:nvPr/>
        </p:nvSpPr>
        <p:spPr>
          <a:xfrm rot="2914269" flipH="1">
            <a:off x="8214014" y="865653"/>
            <a:ext cx="2091480" cy="965298"/>
          </a:xfrm>
          <a:custGeom>
            <a:avLst/>
            <a:gdLst>
              <a:gd name="connsiteX0" fmla="*/ 7144 w 371475"/>
              <a:gd name="connsiteY0" fmla="*/ 145256 h 171450"/>
              <a:gd name="connsiteX1" fmla="*/ 90011 w 371475"/>
              <a:gd name="connsiteY1" fmla="*/ 32861 h 171450"/>
              <a:gd name="connsiteX2" fmla="*/ 250984 w 371475"/>
              <a:gd name="connsiteY2" fmla="*/ 7144 h 171450"/>
              <a:gd name="connsiteX3" fmla="*/ 361474 w 371475"/>
              <a:gd name="connsiteY3" fmla="*/ 103346 h 171450"/>
              <a:gd name="connsiteX4" fmla="*/ 367189 w 371475"/>
              <a:gd name="connsiteY4" fmla="*/ 139541 h 171450"/>
              <a:gd name="connsiteX5" fmla="*/ 343376 w 371475"/>
              <a:gd name="connsiteY5" fmla="*/ 143351 h 171450"/>
              <a:gd name="connsiteX6" fmla="*/ 234791 w 371475"/>
              <a:gd name="connsiteY6" fmla="*/ 58579 h 171450"/>
              <a:gd name="connsiteX7" fmla="*/ 117634 w 371475"/>
              <a:gd name="connsiteY7" fmla="*/ 76676 h 171450"/>
              <a:gd name="connsiteX8" fmla="*/ 58579 w 371475"/>
              <a:gd name="connsiteY8" fmla="*/ 167164 h 171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1475" h="171450">
                <a:moveTo>
                  <a:pt x="7144" y="145256"/>
                </a:moveTo>
                <a:lnTo>
                  <a:pt x="90011" y="32861"/>
                </a:lnTo>
                <a:lnTo>
                  <a:pt x="250984" y="7144"/>
                </a:lnTo>
                <a:lnTo>
                  <a:pt x="361474" y="103346"/>
                </a:lnTo>
                <a:lnTo>
                  <a:pt x="367189" y="139541"/>
                </a:lnTo>
                <a:lnTo>
                  <a:pt x="343376" y="143351"/>
                </a:lnTo>
                <a:lnTo>
                  <a:pt x="234791" y="58579"/>
                </a:lnTo>
                <a:lnTo>
                  <a:pt x="117634" y="76676"/>
                </a:lnTo>
                <a:lnTo>
                  <a:pt x="58579" y="167164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37BFAD2-9B23-49E5-9442-6B5F0426A5D3}"/>
              </a:ext>
            </a:extLst>
          </p:cNvPr>
          <p:cNvSpPr/>
          <p:nvPr/>
        </p:nvSpPr>
        <p:spPr>
          <a:xfrm rot="18276566" flipH="1">
            <a:off x="8082200" y="2330933"/>
            <a:ext cx="2037854" cy="1126178"/>
          </a:xfrm>
          <a:custGeom>
            <a:avLst/>
            <a:gdLst>
              <a:gd name="connsiteX0" fmla="*/ 7144 w 361950"/>
              <a:gd name="connsiteY0" fmla="*/ 114776 h 200025"/>
              <a:gd name="connsiteX1" fmla="*/ 120491 w 361950"/>
              <a:gd name="connsiteY1" fmla="*/ 194786 h 200025"/>
              <a:gd name="connsiteX2" fmla="*/ 281464 w 361950"/>
              <a:gd name="connsiteY2" fmla="*/ 169069 h 200025"/>
              <a:gd name="connsiteX3" fmla="*/ 355759 w 361950"/>
              <a:gd name="connsiteY3" fmla="*/ 43339 h 200025"/>
              <a:gd name="connsiteX4" fmla="*/ 350044 w 361950"/>
              <a:gd name="connsiteY4" fmla="*/ 7144 h 200025"/>
              <a:gd name="connsiteX5" fmla="*/ 327184 w 361950"/>
              <a:gd name="connsiteY5" fmla="*/ 10954 h 200025"/>
              <a:gd name="connsiteX6" fmla="*/ 250031 w 361950"/>
              <a:gd name="connsiteY6" fmla="*/ 125254 h 200025"/>
              <a:gd name="connsiteX7" fmla="*/ 132874 w 361950"/>
              <a:gd name="connsiteY7" fmla="*/ 144304 h 200025"/>
              <a:gd name="connsiteX8" fmla="*/ 48101 w 361950"/>
              <a:gd name="connsiteY8" fmla="*/ 77629 h 200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61950" h="200025">
                <a:moveTo>
                  <a:pt x="7144" y="114776"/>
                </a:moveTo>
                <a:lnTo>
                  <a:pt x="120491" y="194786"/>
                </a:lnTo>
                <a:lnTo>
                  <a:pt x="281464" y="169069"/>
                </a:lnTo>
                <a:lnTo>
                  <a:pt x="355759" y="43339"/>
                </a:lnTo>
                <a:lnTo>
                  <a:pt x="350044" y="7144"/>
                </a:lnTo>
                <a:lnTo>
                  <a:pt x="327184" y="10954"/>
                </a:lnTo>
                <a:lnTo>
                  <a:pt x="250031" y="125254"/>
                </a:lnTo>
                <a:lnTo>
                  <a:pt x="132874" y="144304"/>
                </a:lnTo>
                <a:lnTo>
                  <a:pt x="48101" y="77629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F35F2C2-69E3-47FE-9C7F-D0A371094E5D}"/>
              </a:ext>
            </a:extLst>
          </p:cNvPr>
          <p:cNvGrpSpPr/>
          <p:nvPr/>
        </p:nvGrpSpPr>
        <p:grpSpPr>
          <a:xfrm>
            <a:off x="8933486" y="1835081"/>
            <a:ext cx="3062742" cy="4604897"/>
            <a:chOff x="8071338" y="1797556"/>
            <a:chExt cx="3062742" cy="4604897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181F10C5-CBFA-446B-8950-5626666D2980}"/>
                </a:ext>
              </a:extLst>
            </p:cNvPr>
            <p:cNvSpPr/>
            <p:nvPr/>
          </p:nvSpPr>
          <p:spPr>
            <a:xfrm flipH="1">
              <a:off x="8563708" y="2003884"/>
              <a:ext cx="2440002" cy="1449856"/>
            </a:xfrm>
            <a:custGeom>
              <a:avLst/>
              <a:gdLst>
                <a:gd name="connsiteX0" fmla="*/ 558641 w 657225"/>
                <a:gd name="connsiteY0" fmla="*/ 7144 h 390525"/>
                <a:gd name="connsiteX1" fmla="*/ 7144 w 657225"/>
                <a:gd name="connsiteY1" fmla="*/ 382429 h 390525"/>
                <a:gd name="connsiteX2" fmla="*/ 220504 w 657225"/>
                <a:gd name="connsiteY2" fmla="*/ 390049 h 390525"/>
                <a:gd name="connsiteX3" fmla="*/ 651986 w 657225"/>
                <a:gd name="connsiteY3" fmla="*/ 100489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7225" h="390525">
                  <a:moveTo>
                    <a:pt x="558641" y="7144"/>
                  </a:moveTo>
                  <a:lnTo>
                    <a:pt x="7144" y="382429"/>
                  </a:lnTo>
                  <a:lnTo>
                    <a:pt x="220504" y="390049"/>
                  </a:lnTo>
                  <a:lnTo>
                    <a:pt x="651986" y="100489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5159FDA-FFBF-47D6-BA1F-D7F868E15D2E}"/>
                </a:ext>
              </a:extLst>
            </p:cNvPr>
            <p:cNvSpPr/>
            <p:nvPr/>
          </p:nvSpPr>
          <p:spPr>
            <a:xfrm flipH="1">
              <a:off x="8215716" y="3284575"/>
              <a:ext cx="2918364" cy="1377468"/>
            </a:xfrm>
            <a:custGeom>
              <a:avLst/>
              <a:gdLst>
                <a:gd name="connsiteX0" fmla="*/ 1037597 w 1190625"/>
                <a:gd name="connsiteY0" fmla="*/ 429536 h 561975"/>
                <a:gd name="connsiteX1" fmla="*/ 1146182 w 1190625"/>
                <a:gd name="connsiteY1" fmla="*/ 340953 h 561975"/>
                <a:gd name="connsiteX2" fmla="*/ 1179519 w 1190625"/>
                <a:gd name="connsiteY2" fmla="*/ 350478 h 561975"/>
                <a:gd name="connsiteX3" fmla="*/ 1187139 w 1190625"/>
                <a:gd name="connsiteY3" fmla="*/ 328571 h 561975"/>
                <a:gd name="connsiteX4" fmla="*/ 167012 w 1190625"/>
                <a:gd name="connsiteY4" fmla="*/ 13293 h 561975"/>
                <a:gd name="connsiteX5" fmla="*/ 13659 w 1190625"/>
                <a:gd name="connsiteY5" fmla="*/ 90446 h 561975"/>
                <a:gd name="connsiteX6" fmla="*/ 90812 w 1190625"/>
                <a:gd name="connsiteY6" fmla="*/ 244751 h 561975"/>
                <a:gd name="connsiteX7" fmla="*/ 1111892 w 1190625"/>
                <a:gd name="connsiteY7" fmla="*/ 560028 h 561975"/>
                <a:gd name="connsiteX8" fmla="*/ 1119512 w 1190625"/>
                <a:gd name="connsiteY8" fmla="*/ 537168 h 561975"/>
                <a:gd name="connsiteX9" fmla="*/ 1037597 w 1190625"/>
                <a:gd name="connsiteY9" fmla="*/ 429536 h 561975"/>
                <a:gd name="connsiteX10" fmla="*/ 153677 w 1190625"/>
                <a:gd name="connsiteY10" fmla="*/ 163788 h 561975"/>
                <a:gd name="connsiteX11" fmla="*/ 96527 w 1190625"/>
                <a:gd name="connsiteY11" fmla="*/ 93303 h 561975"/>
                <a:gd name="connsiteX12" fmla="*/ 153677 w 1190625"/>
                <a:gd name="connsiteY12" fmla="*/ 163788 h 561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90625" h="561975">
                  <a:moveTo>
                    <a:pt x="1037597" y="429536"/>
                  </a:moveTo>
                  <a:cubicBezTo>
                    <a:pt x="1043312" y="375243"/>
                    <a:pt x="1091889" y="335238"/>
                    <a:pt x="1146182" y="340953"/>
                  </a:cubicBezTo>
                  <a:cubicBezTo>
                    <a:pt x="1158564" y="341906"/>
                    <a:pt x="1169994" y="345716"/>
                    <a:pt x="1179519" y="350478"/>
                  </a:cubicBezTo>
                  <a:lnTo>
                    <a:pt x="1187139" y="328571"/>
                  </a:lnTo>
                  <a:lnTo>
                    <a:pt x="167012" y="13293"/>
                  </a:lnTo>
                  <a:cubicBezTo>
                    <a:pt x="103194" y="-7662"/>
                    <a:pt x="34614" y="26628"/>
                    <a:pt x="13659" y="90446"/>
                  </a:cubicBezTo>
                  <a:cubicBezTo>
                    <a:pt x="-8248" y="155216"/>
                    <a:pt x="26994" y="223796"/>
                    <a:pt x="90812" y="244751"/>
                  </a:cubicBezTo>
                  <a:lnTo>
                    <a:pt x="1111892" y="560028"/>
                  </a:lnTo>
                  <a:lnTo>
                    <a:pt x="1119512" y="537168"/>
                  </a:lnTo>
                  <a:cubicBezTo>
                    <a:pt x="1068077" y="527643"/>
                    <a:pt x="1032834" y="481923"/>
                    <a:pt x="1037597" y="429536"/>
                  </a:cubicBezTo>
                  <a:close/>
                  <a:moveTo>
                    <a:pt x="153677" y="163788"/>
                  </a:moveTo>
                  <a:cubicBezTo>
                    <a:pt x="103194" y="194268"/>
                    <a:pt x="56522" y="136166"/>
                    <a:pt x="96527" y="93303"/>
                  </a:cubicBezTo>
                  <a:cubicBezTo>
                    <a:pt x="147009" y="62823"/>
                    <a:pt x="194634" y="120926"/>
                    <a:pt x="153677" y="163788"/>
                  </a:cubicBez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A1A5A1C-5F9B-46B4-B933-3A5636C6A581}"/>
                </a:ext>
              </a:extLst>
            </p:cNvPr>
            <p:cNvSpPr/>
            <p:nvPr/>
          </p:nvSpPr>
          <p:spPr>
            <a:xfrm flipH="1">
              <a:off x="8363825" y="1797556"/>
              <a:ext cx="726668" cy="726668"/>
            </a:xfrm>
            <a:custGeom>
              <a:avLst/>
              <a:gdLst>
                <a:gd name="connsiteX0" fmla="*/ 102790 w 238125"/>
                <a:gd name="connsiteY0" fmla="*/ 8493 h 238125"/>
                <a:gd name="connsiteX1" fmla="*/ 8493 w 238125"/>
                <a:gd name="connsiteY1" fmla="*/ 138985 h 238125"/>
                <a:gd name="connsiteX2" fmla="*/ 138985 w 238125"/>
                <a:gd name="connsiteY2" fmla="*/ 233283 h 238125"/>
                <a:gd name="connsiteX3" fmla="*/ 233283 w 238125"/>
                <a:gd name="connsiteY3" fmla="*/ 102790 h 238125"/>
                <a:gd name="connsiteX4" fmla="*/ 102790 w 238125"/>
                <a:gd name="connsiteY4" fmla="*/ 8493 h 238125"/>
                <a:gd name="connsiteX5" fmla="*/ 128508 w 238125"/>
                <a:gd name="connsiteY5" fmla="*/ 164703 h 238125"/>
                <a:gd name="connsiteX6" fmla="*/ 78025 w 238125"/>
                <a:gd name="connsiteY6" fmla="*/ 128508 h 238125"/>
                <a:gd name="connsiteX7" fmla="*/ 114220 w 238125"/>
                <a:gd name="connsiteY7" fmla="*/ 78025 h 238125"/>
                <a:gd name="connsiteX8" fmla="*/ 164703 w 238125"/>
                <a:gd name="connsiteY8" fmla="*/ 114220 h 238125"/>
                <a:gd name="connsiteX9" fmla="*/ 128508 w 238125"/>
                <a:gd name="connsiteY9" fmla="*/ 164703 h 23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8125" h="238125">
                  <a:moveTo>
                    <a:pt x="102790" y="8493"/>
                  </a:moveTo>
                  <a:cubicBezTo>
                    <a:pt x="40878" y="18018"/>
                    <a:pt x="-1032" y="77073"/>
                    <a:pt x="8493" y="138985"/>
                  </a:cubicBezTo>
                  <a:cubicBezTo>
                    <a:pt x="18018" y="200898"/>
                    <a:pt x="77073" y="242808"/>
                    <a:pt x="138985" y="233283"/>
                  </a:cubicBezTo>
                  <a:cubicBezTo>
                    <a:pt x="200898" y="223758"/>
                    <a:pt x="242808" y="164703"/>
                    <a:pt x="233283" y="102790"/>
                  </a:cubicBezTo>
                  <a:cubicBezTo>
                    <a:pt x="222805" y="40878"/>
                    <a:pt x="164703" y="-1032"/>
                    <a:pt x="102790" y="8493"/>
                  </a:cubicBezTo>
                  <a:close/>
                  <a:moveTo>
                    <a:pt x="128508" y="164703"/>
                  </a:moveTo>
                  <a:cubicBezTo>
                    <a:pt x="104695" y="168513"/>
                    <a:pt x="81835" y="152320"/>
                    <a:pt x="78025" y="128508"/>
                  </a:cubicBezTo>
                  <a:cubicBezTo>
                    <a:pt x="74215" y="104695"/>
                    <a:pt x="90408" y="81835"/>
                    <a:pt x="114220" y="78025"/>
                  </a:cubicBezTo>
                  <a:cubicBezTo>
                    <a:pt x="138033" y="74215"/>
                    <a:pt x="160893" y="90408"/>
                    <a:pt x="164703" y="114220"/>
                  </a:cubicBezTo>
                  <a:cubicBezTo>
                    <a:pt x="169465" y="138033"/>
                    <a:pt x="152320" y="160893"/>
                    <a:pt x="128508" y="164703"/>
                  </a:cubicBez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840FF674-C67C-4EFC-8E86-0877F7FE5B7B}"/>
                </a:ext>
              </a:extLst>
            </p:cNvPr>
            <p:cNvSpPr/>
            <p:nvPr/>
          </p:nvSpPr>
          <p:spPr>
            <a:xfrm flipH="1">
              <a:off x="8071338" y="4014940"/>
              <a:ext cx="1494202" cy="1634284"/>
            </a:xfrm>
            <a:custGeom>
              <a:avLst/>
              <a:gdLst>
                <a:gd name="connsiteX0" fmla="*/ 564356 w 609600"/>
                <a:gd name="connsiteY0" fmla="*/ 35362 h 666750"/>
                <a:gd name="connsiteX1" fmla="*/ 392906 w 609600"/>
                <a:gd name="connsiteY1" fmla="*/ 50602 h 666750"/>
                <a:gd name="connsiteX2" fmla="*/ 7144 w 609600"/>
                <a:gd name="connsiteY2" fmla="*/ 512564 h 666750"/>
                <a:gd name="connsiteX3" fmla="*/ 193834 w 609600"/>
                <a:gd name="connsiteY3" fmla="*/ 668774 h 666750"/>
                <a:gd name="connsiteX4" fmla="*/ 579596 w 609600"/>
                <a:gd name="connsiteY4" fmla="*/ 206812 h 666750"/>
                <a:gd name="connsiteX5" fmla="*/ 564356 w 609600"/>
                <a:gd name="connsiteY5" fmla="*/ 35362 h 666750"/>
                <a:gd name="connsiteX6" fmla="*/ 497681 w 609600"/>
                <a:gd name="connsiteY6" fmla="*/ 168712 h 666750"/>
                <a:gd name="connsiteX7" fmla="*/ 450056 w 609600"/>
                <a:gd name="connsiteY7" fmla="*/ 128707 h 666750"/>
                <a:gd name="connsiteX8" fmla="*/ 490061 w 609600"/>
                <a:gd name="connsiteY8" fmla="*/ 81082 h 666750"/>
                <a:gd name="connsiteX9" fmla="*/ 537686 w 609600"/>
                <a:gd name="connsiteY9" fmla="*/ 121087 h 666750"/>
                <a:gd name="connsiteX10" fmla="*/ 497681 w 609600"/>
                <a:gd name="connsiteY10" fmla="*/ 168712 h 666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09600" h="666750">
                  <a:moveTo>
                    <a:pt x="564356" y="35362"/>
                  </a:moveTo>
                  <a:cubicBezTo>
                    <a:pt x="512921" y="-7501"/>
                    <a:pt x="436721" y="-833"/>
                    <a:pt x="392906" y="50602"/>
                  </a:cubicBezTo>
                  <a:lnTo>
                    <a:pt x="7144" y="512564"/>
                  </a:lnTo>
                  <a:lnTo>
                    <a:pt x="193834" y="668774"/>
                  </a:lnTo>
                  <a:lnTo>
                    <a:pt x="579596" y="206812"/>
                  </a:lnTo>
                  <a:cubicBezTo>
                    <a:pt x="623411" y="155377"/>
                    <a:pt x="615791" y="78224"/>
                    <a:pt x="564356" y="35362"/>
                  </a:cubicBezTo>
                  <a:close/>
                  <a:moveTo>
                    <a:pt x="497681" y="168712"/>
                  </a:moveTo>
                  <a:cubicBezTo>
                    <a:pt x="473869" y="170617"/>
                    <a:pt x="451961" y="153472"/>
                    <a:pt x="450056" y="128707"/>
                  </a:cubicBezTo>
                  <a:cubicBezTo>
                    <a:pt x="448151" y="104894"/>
                    <a:pt x="465296" y="82987"/>
                    <a:pt x="490061" y="81082"/>
                  </a:cubicBezTo>
                  <a:cubicBezTo>
                    <a:pt x="513874" y="79177"/>
                    <a:pt x="535781" y="96322"/>
                    <a:pt x="537686" y="121087"/>
                  </a:cubicBezTo>
                  <a:cubicBezTo>
                    <a:pt x="539591" y="145852"/>
                    <a:pt x="522446" y="166807"/>
                    <a:pt x="497681" y="168712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E475370-FD97-463A-AC6B-5293E5F0C1F6}"/>
                </a:ext>
              </a:extLst>
            </p:cNvPr>
            <p:cNvSpPr/>
            <p:nvPr/>
          </p:nvSpPr>
          <p:spPr>
            <a:xfrm flipH="1">
              <a:off x="8960854" y="5081018"/>
              <a:ext cx="1447508" cy="1167346"/>
            </a:xfrm>
            <a:custGeom>
              <a:avLst/>
              <a:gdLst>
                <a:gd name="connsiteX0" fmla="*/ 558641 w 590550"/>
                <a:gd name="connsiteY0" fmla="*/ 470059 h 476250"/>
                <a:gd name="connsiteX1" fmla="*/ 37624 w 590550"/>
                <a:gd name="connsiteY1" fmla="*/ 470059 h 476250"/>
                <a:gd name="connsiteX2" fmla="*/ 7144 w 590550"/>
                <a:gd name="connsiteY2" fmla="*/ 439579 h 476250"/>
                <a:gd name="connsiteX3" fmla="*/ 7144 w 590550"/>
                <a:gd name="connsiteY3" fmla="*/ 98584 h 476250"/>
                <a:gd name="connsiteX4" fmla="*/ 98584 w 590550"/>
                <a:gd name="connsiteY4" fmla="*/ 7144 h 476250"/>
                <a:gd name="connsiteX5" fmla="*/ 498634 w 590550"/>
                <a:gd name="connsiteY5" fmla="*/ 7144 h 476250"/>
                <a:gd name="connsiteX6" fmla="*/ 590074 w 590550"/>
                <a:gd name="connsiteY6" fmla="*/ 98584 h 476250"/>
                <a:gd name="connsiteX7" fmla="*/ 590074 w 590550"/>
                <a:gd name="connsiteY7" fmla="*/ 440531 h 476250"/>
                <a:gd name="connsiteX8" fmla="*/ 558641 w 590550"/>
                <a:gd name="connsiteY8" fmla="*/ 470059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0550" h="476250">
                  <a:moveTo>
                    <a:pt x="558641" y="470059"/>
                  </a:moveTo>
                  <a:lnTo>
                    <a:pt x="37624" y="470059"/>
                  </a:lnTo>
                  <a:cubicBezTo>
                    <a:pt x="20479" y="470059"/>
                    <a:pt x="7144" y="456724"/>
                    <a:pt x="7144" y="439579"/>
                  </a:cubicBezTo>
                  <a:lnTo>
                    <a:pt x="7144" y="98584"/>
                  </a:lnTo>
                  <a:cubicBezTo>
                    <a:pt x="7144" y="48101"/>
                    <a:pt x="48101" y="7144"/>
                    <a:pt x="98584" y="7144"/>
                  </a:cubicBezTo>
                  <a:lnTo>
                    <a:pt x="498634" y="7144"/>
                  </a:lnTo>
                  <a:cubicBezTo>
                    <a:pt x="549116" y="7144"/>
                    <a:pt x="590074" y="48101"/>
                    <a:pt x="590074" y="98584"/>
                  </a:cubicBezTo>
                  <a:lnTo>
                    <a:pt x="590074" y="440531"/>
                  </a:lnTo>
                  <a:cubicBezTo>
                    <a:pt x="589121" y="456724"/>
                    <a:pt x="574834" y="470059"/>
                    <a:pt x="558641" y="470059"/>
                  </a:cubicBez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1BA21EDB-0712-4DF1-9C27-E5547F34ED91}"/>
                </a:ext>
              </a:extLst>
            </p:cNvPr>
            <p:cNvSpPr/>
            <p:nvPr/>
          </p:nvSpPr>
          <p:spPr>
            <a:xfrm flipH="1">
              <a:off x="8762407" y="6075596"/>
              <a:ext cx="1821059" cy="326857"/>
            </a:xfrm>
            <a:custGeom>
              <a:avLst/>
              <a:gdLst>
                <a:gd name="connsiteX0" fmla="*/ 711994 w 742950"/>
                <a:gd name="connsiteY0" fmla="*/ 129064 h 133350"/>
                <a:gd name="connsiteX1" fmla="*/ 37624 w 742950"/>
                <a:gd name="connsiteY1" fmla="*/ 129064 h 133350"/>
                <a:gd name="connsiteX2" fmla="*/ 7144 w 742950"/>
                <a:gd name="connsiteY2" fmla="*/ 98584 h 133350"/>
                <a:gd name="connsiteX3" fmla="*/ 7144 w 742950"/>
                <a:gd name="connsiteY3" fmla="*/ 98584 h 133350"/>
                <a:gd name="connsiteX4" fmla="*/ 98584 w 742950"/>
                <a:gd name="connsiteY4" fmla="*/ 7144 h 133350"/>
                <a:gd name="connsiteX5" fmla="*/ 651986 w 742950"/>
                <a:gd name="connsiteY5" fmla="*/ 7144 h 133350"/>
                <a:gd name="connsiteX6" fmla="*/ 743426 w 742950"/>
                <a:gd name="connsiteY6" fmla="*/ 98584 h 133350"/>
                <a:gd name="connsiteX7" fmla="*/ 743426 w 742950"/>
                <a:gd name="connsiteY7" fmla="*/ 98584 h 133350"/>
                <a:gd name="connsiteX8" fmla="*/ 711994 w 742950"/>
                <a:gd name="connsiteY8" fmla="*/ 129064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2950" h="133350">
                  <a:moveTo>
                    <a:pt x="711994" y="129064"/>
                  </a:moveTo>
                  <a:lnTo>
                    <a:pt x="37624" y="129064"/>
                  </a:lnTo>
                  <a:cubicBezTo>
                    <a:pt x="20479" y="129064"/>
                    <a:pt x="7144" y="115729"/>
                    <a:pt x="7144" y="98584"/>
                  </a:cubicBezTo>
                  <a:lnTo>
                    <a:pt x="7144" y="98584"/>
                  </a:lnTo>
                  <a:cubicBezTo>
                    <a:pt x="7144" y="48101"/>
                    <a:pt x="48101" y="7144"/>
                    <a:pt x="98584" y="7144"/>
                  </a:cubicBezTo>
                  <a:lnTo>
                    <a:pt x="651986" y="7144"/>
                  </a:lnTo>
                  <a:cubicBezTo>
                    <a:pt x="702469" y="7144"/>
                    <a:pt x="743426" y="48101"/>
                    <a:pt x="743426" y="98584"/>
                  </a:cubicBezTo>
                  <a:lnTo>
                    <a:pt x="743426" y="98584"/>
                  </a:lnTo>
                  <a:cubicBezTo>
                    <a:pt x="742474" y="115729"/>
                    <a:pt x="729139" y="129064"/>
                    <a:pt x="711994" y="129064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223665E-B66C-4CD8-B38F-B4AD57E4F764}"/>
                </a:ext>
              </a:extLst>
            </p:cNvPr>
            <p:cNvSpPr/>
            <p:nvPr/>
          </p:nvSpPr>
          <p:spPr>
            <a:xfrm flipH="1">
              <a:off x="9084594" y="5209427"/>
              <a:ext cx="233469" cy="233469"/>
            </a:xfrm>
            <a:custGeom>
              <a:avLst/>
              <a:gdLst>
                <a:gd name="connsiteX0" fmla="*/ 94774 w 95250"/>
                <a:gd name="connsiteY0" fmla="*/ 50959 h 95250"/>
                <a:gd name="connsiteX1" fmla="*/ 50959 w 95250"/>
                <a:gd name="connsiteY1" fmla="*/ 94774 h 95250"/>
                <a:gd name="connsiteX2" fmla="*/ 7144 w 95250"/>
                <a:gd name="connsiteY2" fmla="*/ 50959 h 95250"/>
                <a:gd name="connsiteX3" fmla="*/ 50959 w 95250"/>
                <a:gd name="connsiteY3" fmla="*/ 7144 h 95250"/>
                <a:gd name="connsiteX4" fmla="*/ 94774 w 95250"/>
                <a:gd name="connsiteY4" fmla="*/ 50959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4774" y="50959"/>
                  </a:moveTo>
                  <a:cubicBezTo>
                    <a:pt x="94774" y="74771"/>
                    <a:pt x="74771" y="94774"/>
                    <a:pt x="50959" y="94774"/>
                  </a:cubicBezTo>
                  <a:cubicBezTo>
                    <a:pt x="27146" y="94774"/>
                    <a:pt x="7144" y="74771"/>
                    <a:pt x="7144" y="50959"/>
                  </a:cubicBezTo>
                  <a:cubicBezTo>
                    <a:pt x="7144" y="27146"/>
                    <a:pt x="27146" y="7144"/>
                    <a:pt x="50959" y="7144"/>
                  </a:cubicBezTo>
                  <a:cubicBezTo>
                    <a:pt x="74771" y="7144"/>
                    <a:pt x="94774" y="27146"/>
                    <a:pt x="94774" y="50959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4B08F4A-D263-460C-AA58-C4338F88900C}"/>
              </a:ext>
            </a:extLst>
          </p:cNvPr>
          <p:cNvGrpSpPr/>
          <p:nvPr/>
        </p:nvGrpSpPr>
        <p:grpSpPr>
          <a:xfrm>
            <a:off x="6456677" y="656760"/>
            <a:ext cx="2769296" cy="2769297"/>
            <a:chOff x="984620" y="2262130"/>
            <a:chExt cx="3448947" cy="3448948"/>
          </a:xfrm>
        </p:grpSpPr>
        <p:sp>
          <p:nvSpPr>
            <p:cNvPr id="17" name="Oval 8">
              <a:extLst>
                <a:ext uri="{FF2B5EF4-FFF2-40B4-BE49-F238E27FC236}">
                  <a16:creationId xmlns:a16="http://schemas.microsoft.com/office/drawing/2014/main" id="{E4EDC33B-4E8B-45D5-AC90-BC9385F40F9F}"/>
                </a:ext>
              </a:extLst>
            </p:cNvPr>
            <p:cNvSpPr/>
            <p:nvPr/>
          </p:nvSpPr>
          <p:spPr>
            <a:xfrm>
              <a:off x="984620" y="2262130"/>
              <a:ext cx="3448947" cy="3448948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18" name="Oval 9">
              <a:extLst>
                <a:ext uri="{FF2B5EF4-FFF2-40B4-BE49-F238E27FC236}">
                  <a16:creationId xmlns:a16="http://schemas.microsoft.com/office/drawing/2014/main" id="{3C551EB6-CC57-49E6-951F-8CA0AE1CDB15}"/>
                </a:ext>
              </a:extLst>
            </p:cNvPr>
            <p:cNvSpPr/>
            <p:nvPr/>
          </p:nvSpPr>
          <p:spPr>
            <a:xfrm>
              <a:off x="984620" y="2262130"/>
              <a:ext cx="3448947" cy="3448948"/>
            </a:xfrm>
            <a:prstGeom prst="ellipse">
              <a:avLst/>
            </a:prstGeom>
            <a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100000"/>
                        </a14:imgEffect>
                      </a14:imgLayer>
                    </a14:imgProps>
                  </a:ext>
                </a:extLst>
              </a:blip>
              <a:srcRect/>
              <a:stretch>
                <a:fillRect l="-23305" r="-42566" b="5592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51B2C291-F240-4FB2-B677-B42BA4BB1FBF}"/>
              </a:ext>
            </a:extLst>
          </p:cNvPr>
          <p:cNvSpPr txBox="1"/>
          <p:nvPr/>
        </p:nvSpPr>
        <p:spPr>
          <a:xfrm>
            <a:off x="496540" y="1797556"/>
            <a:ext cx="5178229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/>
              <a:t>Retrofit là HTTP client được phát triển bởi Square (Dagger, Okhttp) cho Android và Java.</a:t>
            </a:r>
            <a:endParaRPr lang="en-US" dirty="0"/>
          </a:p>
          <a:p>
            <a:endParaRPr lang="en-US" altLang="ko-KR" sz="1400" dirty="0">
              <a:solidFill>
                <a:schemeClr val="bg1"/>
              </a:solidFill>
              <a:cs typeface="Arial" pitchFamily="34" charset="0"/>
            </a:endParaRPr>
          </a:p>
          <a:p>
            <a:r>
              <a:rPr lang="en-US" dirty="0"/>
              <a:t>Retrofit </a:t>
            </a:r>
            <a:r>
              <a:rPr lang="en-US" dirty="0" err="1"/>
              <a:t>giups</a:t>
            </a:r>
            <a:r>
              <a:rPr lang="en-US" dirty="0"/>
              <a:t> </a:t>
            </a:r>
            <a:r>
              <a:rPr lang="en-US" dirty="0" err="1"/>
              <a:t>dễ</a:t>
            </a:r>
            <a:r>
              <a:rPr lang="en-US" dirty="0"/>
              <a:t> </a:t>
            </a:r>
            <a:r>
              <a:rPr lang="en-US" dirty="0" err="1"/>
              <a:t>dàng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nối</a:t>
            </a:r>
            <a:r>
              <a:rPr lang="en-US" dirty="0"/>
              <a:t> </a:t>
            </a:r>
            <a:r>
              <a:rPr lang="en-US" dirty="0" err="1"/>
              <a:t>tới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REST web service </a:t>
            </a:r>
            <a:r>
              <a:rPr lang="en-US" dirty="0" err="1"/>
              <a:t>bằng</a:t>
            </a:r>
            <a:r>
              <a:rPr lang="en-US" dirty="0"/>
              <a:t> </a:t>
            </a:r>
            <a:r>
              <a:rPr lang="en-US" dirty="0" err="1"/>
              <a:t>cách</a:t>
            </a:r>
            <a:r>
              <a:rPr lang="en-US" dirty="0"/>
              <a:t> </a:t>
            </a:r>
            <a:r>
              <a:rPr lang="en-US" dirty="0" err="1"/>
              <a:t>dịch</a:t>
            </a:r>
            <a:r>
              <a:rPr lang="en-US" dirty="0"/>
              <a:t> API </a:t>
            </a:r>
            <a:r>
              <a:rPr lang="en-US" dirty="0" err="1"/>
              <a:t>thành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Java interface.</a:t>
            </a:r>
          </a:p>
          <a:p>
            <a:endParaRPr lang="en-US" altLang="ko-KR" sz="1400" dirty="0">
              <a:solidFill>
                <a:schemeClr val="bg1"/>
              </a:solidFill>
              <a:cs typeface="Arial" pitchFamily="34" charset="0"/>
            </a:endParaRPr>
          </a:p>
          <a:p>
            <a:r>
              <a:rPr lang="en-US" dirty="0" err="1"/>
              <a:t>làm</a:t>
            </a:r>
            <a:r>
              <a:rPr lang="en-US" dirty="0"/>
              <a:t> </a:t>
            </a:r>
            <a:r>
              <a:rPr lang="en-US" dirty="0" err="1"/>
              <a:t>việc</a:t>
            </a:r>
            <a:r>
              <a:rPr lang="en-US" dirty="0"/>
              <a:t> </a:t>
            </a:r>
            <a:r>
              <a:rPr lang="en-US" dirty="0" err="1"/>
              <a:t>dễ</a:t>
            </a:r>
            <a:r>
              <a:rPr lang="en-US" dirty="0"/>
              <a:t> </a:t>
            </a:r>
            <a:r>
              <a:rPr lang="en-US" dirty="0" err="1"/>
              <a:t>dàng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JSON hay XML</a:t>
            </a:r>
          </a:p>
          <a:p>
            <a:endParaRPr lang="en-US" dirty="0"/>
          </a:p>
          <a:p>
            <a:r>
              <a:rPr lang="vi-VN" dirty="0"/>
              <a:t>cung cấp đầy đủ các phương thức GET, POST, PUT, PATCH, và DELETE.</a:t>
            </a:r>
            <a:endParaRPr lang="en-US" altLang="ko-KR" sz="1400" dirty="0">
              <a:solidFill>
                <a:schemeClr val="bg1"/>
              </a:solidFill>
              <a:cs typeface="Arial" pitchFamily="34" charset="0"/>
            </a:endParaRPr>
          </a:p>
          <a:p>
            <a:endParaRPr lang="en-US" altLang="ko-KR" sz="1400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6305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/>
              <a:t>Khai</a:t>
            </a:r>
            <a:r>
              <a:rPr lang="en-US" dirty="0"/>
              <a:t> </a:t>
            </a:r>
            <a:r>
              <a:rPr lang="en-US" dirty="0" err="1"/>
              <a:t>báo</a:t>
            </a:r>
            <a:r>
              <a:rPr lang="en-US" dirty="0"/>
              <a:t> </a:t>
            </a:r>
            <a:r>
              <a:rPr lang="en-US" dirty="0" err="1"/>
              <a:t>th</a:t>
            </a:r>
            <a:r>
              <a:rPr lang="vi-VN" dirty="0"/>
              <a:t>ư</a:t>
            </a:r>
            <a:r>
              <a:rPr lang="en-US" dirty="0"/>
              <a:t> </a:t>
            </a:r>
            <a:r>
              <a:rPr lang="en-US" dirty="0" err="1"/>
              <a:t>viện</a:t>
            </a:r>
            <a:r>
              <a:rPr lang="en-US" dirty="0"/>
              <a:t> Retrofit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E196585-9A5F-4A98-8791-ACB329938E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098" y="2174816"/>
            <a:ext cx="10598493" cy="2079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55A4FBD-2FC6-4158-BF80-649F704E583E}"/>
              </a:ext>
            </a:extLst>
          </p:cNvPr>
          <p:cNvSpPr txBox="1"/>
          <p:nvPr/>
        </p:nvSpPr>
        <p:spPr>
          <a:xfrm>
            <a:off x="1232452" y="1434620"/>
            <a:ext cx="6334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</a:t>
            </a:r>
            <a:r>
              <a:rPr lang="vi-VN" dirty="0"/>
              <a:t>ư</a:t>
            </a:r>
            <a:r>
              <a:rPr lang="en-US" dirty="0" err="1"/>
              <a:t>ớc</a:t>
            </a:r>
            <a:r>
              <a:rPr lang="en-US" dirty="0"/>
              <a:t>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muốn</a:t>
            </a:r>
            <a:r>
              <a:rPr lang="en-US" dirty="0"/>
              <a:t> </a:t>
            </a:r>
            <a:r>
              <a:rPr lang="en-US" dirty="0" err="1"/>
              <a:t>sư</a:t>
            </a:r>
            <a:r>
              <a:rPr lang="en-US" dirty="0"/>
              <a:t>̉ </a:t>
            </a:r>
            <a:r>
              <a:rPr lang="en-US" dirty="0" err="1"/>
              <a:t>dụng</a:t>
            </a:r>
            <a:r>
              <a:rPr lang="en-US" dirty="0"/>
              <a:t> Retrofit </a:t>
            </a:r>
            <a:r>
              <a:rPr lang="en-US" dirty="0" err="1"/>
              <a:t>thi</a:t>
            </a:r>
            <a:r>
              <a:rPr lang="en-US" dirty="0"/>
              <a:t>̀ ta </a:t>
            </a:r>
            <a:r>
              <a:rPr lang="en-US" dirty="0" err="1"/>
              <a:t>phải</a:t>
            </a:r>
            <a:r>
              <a:rPr lang="en-US" dirty="0"/>
              <a:t> </a:t>
            </a:r>
            <a:r>
              <a:rPr lang="en-US" dirty="0" err="1"/>
              <a:t>thêm</a:t>
            </a:r>
            <a:r>
              <a:rPr lang="en-US" dirty="0"/>
              <a:t> </a:t>
            </a:r>
            <a:r>
              <a:rPr lang="en-US" dirty="0" err="1"/>
              <a:t>th</a:t>
            </a:r>
            <a:r>
              <a:rPr lang="vi-VN" dirty="0"/>
              <a:t>ư</a:t>
            </a:r>
            <a:r>
              <a:rPr lang="en-US" dirty="0"/>
              <a:t> </a:t>
            </a:r>
            <a:r>
              <a:rPr lang="en-US" dirty="0" err="1"/>
              <a:t>viện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492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E04569-1342-40EB-ACAC-3667BB5EA4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1254" y="1917079"/>
            <a:ext cx="2286000" cy="323801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3406489-5597-43A4-B42F-CCC9FE8B833A}"/>
              </a:ext>
            </a:extLst>
          </p:cNvPr>
          <p:cNvSpPr txBox="1"/>
          <p:nvPr/>
        </p:nvSpPr>
        <p:spPr>
          <a:xfrm>
            <a:off x="3176666" y="322092"/>
            <a:ext cx="5808784" cy="430887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txBody>
          <a:bodyPr wrap="square" lIns="36000" tIns="0" rIns="36000" bIns="0" rtlCol="0">
            <a:spAutoFit/>
          </a:bodyPr>
          <a:lstStyle/>
          <a:p>
            <a:pPr algn="ctr"/>
            <a:r>
              <a:rPr lang="en-US" sz="2800" dirty="0" err="1">
                <a:solidFill>
                  <a:schemeClr val="bg1"/>
                </a:solidFill>
              </a:rPr>
              <a:t>Cấu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trúc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của</a:t>
            </a:r>
            <a:r>
              <a:rPr lang="en-US" sz="2800" dirty="0">
                <a:solidFill>
                  <a:schemeClr val="bg1"/>
                </a:solidFill>
              </a:rPr>
              <a:t> Retrofit</a:t>
            </a:r>
          </a:p>
        </p:txBody>
      </p:sp>
      <p:sp>
        <p:nvSpPr>
          <p:cNvPr id="170" name="Donut 11">
            <a:extLst>
              <a:ext uri="{FF2B5EF4-FFF2-40B4-BE49-F238E27FC236}">
                <a16:creationId xmlns:a16="http://schemas.microsoft.com/office/drawing/2014/main" id="{BCA9F2A7-9BF7-477C-9935-4694102506BE}"/>
              </a:ext>
            </a:extLst>
          </p:cNvPr>
          <p:cNvSpPr/>
          <p:nvPr/>
        </p:nvSpPr>
        <p:spPr>
          <a:xfrm>
            <a:off x="10587316" y="2019522"/>
            <a:ext cx="701030" cy="701030"/>
          </a:xfrm>
          <a:prstGeom prst="ellipse">
            <a:avLst/>
          </a:prstGeom>
          <a:noFill/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FD6BC5D5-FEE2-4DC8-AA6E-232BA1A92F0B}"/>
              </a:ext>
            </a:extLst>
          </p:cNvPr>
          <p:cNvCxnSpPr>
            <a:cxnSpLocks/>
          </p:cNvCxnSpPr>
          <p:nvPr/>
        </p:nvCxnSpPr>
        <p:spPr>
          <a:xfrm>
            <a:off x="8025320" y="1831477"/>
            <a:ext cx="3263026" cy="0"/>
          </a:xfrm>
          <a:prstGeom prst="line">
            <a:avLst/>
          </a:prstGeom>
          <a:ln w="15875"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09A3D173-22D8-45BE-8E80-B2F289A42BF8}"/>
              </a:ext>
            </a:extLst>
          </p:cNvPr>
          <p:cNvCxnSpPr>
            <a:cxnSpLocks/>
          </p:cNvCxnSpPr>
          <p:nvPr/>
        </p:nvCxnSpPr>
        <p:spPr>
          <a:xfrm flipH="1">
            <a:off x="927428" y="1831477"/>
            <a:ext cx="3371371" cy="0"/>
          </a:xfrm>
          <a:prstGeom prst="line">
            <a:avLst/>
          </a:prstGeom>
          <a:ln w="15875"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id="{1CD87A01-229B-478E-B72C-F31260A34D81}"/>
              </a:ext>
            </a:extLst>
          </p:cNvPr>
          <p:cNvCxnSpPr>
            <a:cxnSpLocks/>
          </p:cNvCxnSpPr>
          <p:nvPr/>
        </p:nvCxnSpPr>
        <p:spPr>
          <a:xfrm>
            <a:off x="8180963" y="4255803"/>
            <a:ext cx="3107383" cy="0"/>
          </a:xfrm>
          <a:prstGeom prst="line">
            <a:avLst/>
          </a:prstGeom>
          <a:ln w="15875"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Donut 15">
            <a:extLst>
              <a:ext uri="{FF2B5EF4-FFF2-40B4-BE49-F238E27FC236}">
                <a16:creationId xmlns:a16="http://schemas.microsoft.com/office/drawing/2014/main" id="{86D9E9AA-034D-4070-A0FC-E522F9345F32}"/>
              </a:ext>
            </a:extLst>
          </p:cNvPr>
          <p:cNvSpPr/>
          <p:nvPr/>
        </p:nvSpPr>
        <p:spPr>
          <a:xfrm>
            <a:off x="10587316" y="4351464"/>
            <a:ext cx="701030" cy="701030"/>
          </a:xfrm>
          <a:prstGeom prst="ellipse">
            <a:avLst/>
          </a:prstGeom>
          <a:noFill/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75" name="Donut 16">
            <a:extLst>
              <a:ext uri="{FF2B5EF4-FFF2-40B4-BE49-F238E27FC236}">
                <a16:creationId xmlns:a16="http://schemas.microsoft.com/office/drawing/2014/main" id="{38DD8FF9-5440-4330-A846-2C0FB7E713F4}"/>
              </a:ext>
            </a:extLst>
          </p:cNvPr>
          <p:cNvSpPr/>
          <p:nvPr/>
        </p:nvSpPr>
        <p:spPr>
          <a:xfrm>
            <a:off x="927426" y="2019522"/>
            <a:ext cx="701030" cy="701030"/>
          </a:xfrm>
          <a:prstGeom prst="ellipse">
            <a:avLst/>
          </a:prstGeom>
          <a:noFill/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cxnSp>
        <p:nvCxnSpPr>
          <p:cNvPr id="177" name="Straight Connector 176">
            <a:extLst>
              <a:ext uri="{FF2B5EF4-FFF2-40B4-BE49-F238E27FC236}">
                <a16:creationId xmlns:a16="http://schemas.microsoft.com/office/drawing/2014/main" id="{A8162E3B-B540-4FDB-9561-E16D6AC0DE73}"/>
              </a:ext>
            </a:extLst>
          </p:cNvPr>
          <p:cNvCxnSpPr>
            <a:cxnSpLocks/>
          </p:cNvCxnSpPr>
          <p:nvPr/>
        </p:nvCxnSpPr>
        <p:spPr>
          <a:xfrm>
            <a:off x="4298798" y="1831478"/>
            <a:ext cx="701030" cy="266182"/>
          </a:xfrm>
          <a:prstGeom prst="line">
            <a:avLst/>
          </a:prstGeom>
          <a:ln w="15875"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Connector 177">
            <a:extLst>
              <a:ext uri="{FF2B5EF4-FFF2-40B4-BE49-F238E27FC236}">
                <a16:creationId xmlns:a16="http://schemas.microsoft.com/office/drawing/2014/main" id="{79605C62-61C9-4AD4-BD3F-9DD130824E65}"/>
              </a:ext>
            </a:extLst>
          </p:cNvPr>
          <p:cNvCxnSpPr>
            <a:cxnSpLocks/>
          </p:cNvCxnSpPr>
          <p:nvPr/>
        </p:nvCxnSpPr>
        <p:spPr>
          <a:xfrm flipH="1">
            <a:off x="7192174" y="1831477"/>
            <a:ext cx="841479" cy="889075"/>
          </a:xfrm>
          <a:prstGeom prst="line">
            <a:avLst/>
          </a:prstGeom>
          <a:ln w="15875"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TextBox 183">
            <a:extLst>
              <a:ext uri="{FF2B5EF4-FFF2-40B4-BE49-F238E27FC236}">
                <a16:creationId xmlns:a16="http://schemas.microsoft.com/office/drawing/2014/main" id="{FB1E78D8-C334-4750-8D08-B01A15B9CE96}"/>
              </a:ext>
            </a:extLst>
          </p:cNvPr>
          <p:cNvSpPr txBox="1"/>
          <p:nvPr/>
        </p:nvSpPr>
        <p:spPr>
          <a:xfrm>
            <a:off x="1710358" y="2019523"/>
            <a:ext cx="19617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/>
              <a:t>Một class object tương ứng với JSON/ XML data.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85" name="Straight Connector 184">
            <a:extLst>
              <a:ext uri="{FF2B5EF4-FFF2-40B4-BE49-F238E27FC236}">
                <a16:creationId xmlns:a16="http://schemas.microsoft.com/office/drawing/2014/main" id="{A84824C4-0175-4016-8F25-0A66FD64C052}"/>
              </a:ext>
            </a:extLst>
          </p:cNvPr>
          <p:cNvCxnSpPr>
            <a:cxnSpLocks/>
          </p:cNvCxnSpPr>
          <p:nvPr/>
        </p:nvCxnSpPr>
        <p:spPr>
          <a:xfrm flipV="1">
            <a:off x="7207254" y="4255804"/>
            <a:ext cx="973708" cy="499299"/>
          </a:xfrm>
          <a:prstGeom prst="line">
            <a:avLst/>
          </a:prstGeom>
          <a:ln w="15875">
            <a:solidFill>
              <a:schemeClr val="bg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TextBox 187">
            <a:extLst>
              <a:ext uri="{FF2B5EF4-FFF2-40B4-BE49-F238E27FC236}">
                <a16:creationId xmlns:a16="http://schemas.microsoft.com/office/drawing/2014/main" id="{13CDF09F-66D8-460A-B760-0C1D9AB62442}"/>
              </a:ext>
            </a:extLst>
          </p:cNvPr>
          <p:cNvSpPr txBox="1"/>
          <p:nvPr/>
        </p:nvSpPr>
        <p:spPr>
          <a:xfrm>
            <a:off x="8238843" y="4435735"/>
            <a:ext cx="22136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vi-VN" dirty="0"/>
              <a:t>Tạo một Retrofit.Builder để khởi tạo các phương thức trong interface đã được định nghĩa.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0E3AAD32-41B7-4185-8FB9-6951E61CA772}"/>
              </a:ext>
            </a:extLst>
          </p:cNvPr>
          <p:cNvSpPr txBox="1"/>
          <p:nvPr/>
        </p:nvSpPr>
        <p:spPr>
          <a:xfrm>
            <a:off x="8104873" y="2019523"/>
            <a:ext cx="23475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vi-VN" dirty="0"/>
              <a:t>Một interface dùng để định nghĩa các </a:t>
            </a:r>
            <a:r>
              <a:rPr lang="en-US" dirty="0"/>
              <a:t>Annotations</a:t>
            </a:r>
            <a:r>
              <a:rPr lang="vi-VN" dirty="0"/>
              <a:t> request đến API.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96" name="Oval 47">
            <a:extLst>
              <a:ext uri="{FF2B5EF4-FFF2-40B4-BE49-F238E27FC236}">
                <a16:creationId xmlns:a16="http://schemas.microsoft.com/office/drawing/2014/main" id="{65EB6F87-F412-4581-BA9C-386DABFE8E69}"/>
              </a:ext>
            </a:extLst>
          </p:cNvPr>
          <p:cNvSpPr>
            <a:spLocks noChangeAspect="1"/>
          </p:cNvSpPr>
          <p:nvPr/>
        </p:nvSpPr>
        <p:spPr>
          <a:xfrm>
            <a:off x="10672925" y="2097660"/>
            <a:ext cx="529812" cy="52981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303187" y="480874"/>
                </a:moveTo>
                <a:lnTo>
                  <a:pt x="1303187" y="1303187"/>
                </a:lnTo>
                <a:lnTo>
                  <a:pt x="480874" y="1303187"/>
                </a:lnTo>
                <a:lnTo>
                  <a:pt x="480874" y="1936813"/>
                </a:lnTo>
                <a:lnTo>
                  <a:pt x="1303187" y="1936813"/>
                </a:lnTo>
                <a:lnTo>
                  <a:pt x="1303187" y="2759126"/>
                </a:lnTo>
                <a:lnTo>
                  <a:pt x="1936813" y="2759126"/>
                </a:lnTo>
                <a:lnTo>
                  <a:pt x="1936813" y="1936813"/>
                </a:lnTo>
                <a:lnTo>
                  <a:pt x="2759126" y="1936813"/>
                </a:lnTo>
                <a:lnTo>
                  <a:pt x="2759126" y="1303187"/>
                </a:lnTo>
                <a:lnTo>
                  <a:pt x="1936813" y="1303187"/>
                </a:lnTo>
                <a:lnTo>
                  <a:pt x="1936813" y="480874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97" name="Oval 47">
            <a:extLst>
              <a:ext uri="{FF2B5EF4-FFF2-40B4-BE49-F238E27FC236}">
                <a16:creationId xmlns:a16="http://schemas.microsoft.com/office/drawing/2014/main" id="{16BC8696-F8B1-41F6-94B2-23C92CF23E02}"/>
              </a:ext>
            </a:extLst>
          </p:cNvPr>
          <p:cNvSpPr>
            <a:spLocks noChangeAspect="1"/>
          </p:cNvSpPr>
          <p:nvPr/>
        </p:nvSpPr>
        <p:spPr>
          <a:xfrm>
            <a:off x="10664460" y="4418292"/>
            <a:ext cx="529812" cy="52981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303187" y="480874"/>
                </a:moveTo>
                <a:lnTo>
                  <a:pt x="1303187" y="1303187"/>
                </a:lnTo>
                <a:lnTo>
                  <a:pt x="480874" y="1303187"/>
                </a:lnTo>
                <a:lnTo>
                  <a:pt x="480874" y="1936813"/>
                </a:lnTo>
                <a:lnTo>
                  <a:pt x="1303187" y="1936813"/>
                </a:lnTo>
                <a:lnTo>
                  <a:pt x="1303187" y="2759126"/>
                </a:lnTo>
                <a:lnTo>
                  <a:pt x="1936813" y="2759126"/>
                </a:lnTo>
                <a:lnTo>
                  <a:pt x="1936813" y="1936813"/>
                </a:lnTo>
                <a:lnTo>
                  <a:pt x="2759126" y="1936813"/>
                </a:lnTo>
                <a:lnTo>
                  <a:pt x="2759126" y="1303187"/>
                </a:lnTo>
                <a:lnTo>
                  <a:pt x="1936813" y="1303187"/>
                </a:lnTo>
                <a:lnTo>
                  <a:pt x="1936813" y="480874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98" name="Oval 47">
            <a:extLst>
              <a:ext uri="{FF2B5EF4-FFF2-40B4-BE49-F238E27FC236}">
                <a16:creationId xmlns:a16="http://schemas.microsoft.com/office/drawing/2014/main" id="{B77041A3-6E2E-470B-A7FD-BE3EC6E7F72C}"/>
              </a:ext>
            </a:extLst>
          </p:cNvPr>
          <p:cNvSpPr>
            <a:spLocks noChangeAspect="1"/>
          </p:cNvSpPr>
          <p:nvPr/>
        </p:nvSpPr>
        <p:spPr>
          <a:xfrm>
            <a:off x="1011433" y="2097660"/>
            <a:ext cx="529812" cy="52981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303187" y="480874"/>
                </a:moveTo>
                <a:lnTo>
                  <a:pt x="1303187" y="1303187"/>
                </a:lnTo>
                <a:lnTo>
                  <a:pt x="480874" y="1303187"/>
                </a:lnTo>
                <a:lnTo>
                  <a:pt x="480874" y="1936813"/>
                </a:lnTo>
                <a:lnTo>
                  <a:pt x="1303187" y="1936813"/>
                </a:lnTo>
                <a:lnTo>
                  <a:pt x="1303187" y="2759126"/>
                </a:lnTo>
                <a:lnTo>
                  <a:pt x="1936813" y="2759126"/>
                </a:lnTo>
                <a:lnTo>
                  <a:pt x="1936813" y="1936813"/>
                </a:lnTo>
                <a:lnTo>
                  <a:pt x="2759126" y="1936813"/>
                </a:lnTo>
                <a:lnTo>
                  <a:pt x="2759126" y="1303187"/>
                </a:lnTo>
                <a:lnTo>
                  <a:pt x="1936813" y="1303187"/>
                </a:lnTo>
                <a:lnTo>
                  <a:pt x="1936813" y="480874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791853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raphic 4">
            <a:extLst>
              <a:ext uri="{FF2B5EF4-FFF2-40B4-BE49-F238E27FC236}">
                <a16:creationId xmlns:a16="http://schemas.microsoft.com/office/drawing/2014/main" id="{A108AA84-AC61-48B6-B660-8D2FBDF61916}"/>
              </a:ext>
            </a:extLst>
          </p:cNvPr>
          <p:cNvSpPr/>
          <p:nvPr/>
        </p:nvSpPr>
        <p:spPr>
          <a:xfrm rot="19505365">
            <a:off x="7231766" y="1037955"/>
            <a:ext cx="4481901" cy="4392262"/>
          </a:xfrm>
          <a:custGeom>
            <a:avLst/>
            <a:gdLst>
              <a:gd name="connsiteX0" fmla="*/ 462439 w 476250"/>
              <a:gd name="connsiteY0" fmla="*/ 160496 h 466725"/>
              <a:gd name="connsiteX1" fmla="*/ 469106 w 476250"/>
              <a:gd name="connsiteY1" fmla="*/ 153829 h 466725"/>
              <a:gd name="connsiteX2" fmla="*/ 469106 w 476250"/>
              <a:gd name="connsiteY2" fmla="*/ 149066 h 466725"/>
              <a:gd name="connsiteX3" fmla="*/ 462439 w 476250"/>
              <a:gd name="connsiteY3" fmla="*/ 142399 h 466725"/>
              <a:gd name="connsiteX4" fmla="*/ 415766 w 476250"/>
              <a:gd name="connsiteY4" fmla="*/ 142399 h 466725"/>
              <a:gd name="connsiteX5" fmla="*/ 415766 w 476250"/>
              <a:gd name="connsiteY5" fmla="*/ 93821 h 466725"/>
              <a:gd name="connsiteX6" fmla="*/ 391954 w 476250"/>
              <a:gd name="connsiteY6" fmla="*/ 70009 h 466725"/>
              <a:gd name="connsiteX7" fmla="*/ 333851 w 476250"/>
              <a:gd name="connsiteY7" fmla="*/ 70009 h 466725"/>
              <a:gd name="connsiteX8" fmla="*/ 333851 w 476250"/>
              <a:gd name="connsiteY8" fmla="*/ 13811 h 466725"/>
              <a:gd name="connsiteX9" fmla="*/ 327184 w 476250"/>
              <a:gd name="connsiteY9" fmla="*/ 7144 h 466725"/>
              <a:gd name="connsiteX10" fmla="*/ 322421 w 476250"/>
              <a:gd name="connsiteY10" fmla="*/ 7144 h 466725"/>
              <a:gd name="connsiteX11" fmla="*/ 315754 w 476250"/>
              <a:gd name="connsiteY11" fmla="*/ 13811 h 466725"/>
              <a:gd name="connsiteX12" fmla="*/ 315754 w 476250"/>
              <a:gd name="connsiteY12" fmla="*/ 70009 h 466725"/>
              <a:gd name="connsiteX13" fmla="*/ 290989 w 476250"/>
              <a:gd name="connsiteY13" fmla="*/ 70009 h 466725"/>
              <a:gd name="connsiteX14" fmla="*/ 290989 w 476250"/>
              <a:gd name="connsiteY14" fmla="*/ 13811 h 466725"/>
              <a:gd name="connsiteX15" fmla="*/ 283369 w 476250"/>
              <a:gd name="connsiteY15" fmla="*/ 7144 h 466725"/>
              <a:gd name="connsiteX16" fmla="*/ 278606 w 476250"/>
              <a:gd name="connsiteY16" fmla="*/ 7144 h 466725"/>
              <a:gd name="connsiteX17" fmla="*/ 271939 w 476250"/>
              <a:gd name="connsiteY17" fmla="*/ 13811 h 466725"/>
              <a:gd name="connsiteX18" fmla="*/ 271939 w 476250"/>
              <a:gd name="connsiteY18" fmla="*/ 70009 h 466725"/>
              <a:gd name="connsiteX19" fmla="*/ 247174 w 476250"/>
              <a:gd name="connsiteY19" fmla="*/ 70009 h 466725"/>
              <a:gd name="connsiteX20" fmla="*/ 247174 w 476250"/>
              <a:gd name="connsiteY20" fmla="*/ 13811 h 466725"/>
              <a:gd name="connsiteX21" fmla="*/ 240506 w 476250"/>
              <a:gd name="connsiteY21" fmla="*/ 7144 h 466725"/>
              <a:gd name="connsiteX22" fmla="*/ 235744 w 476250"/>
              <a:gd name="connsiteY22" fmla="*/ 7144 h 466725"/>
              <a:gd name="connsiteX23" fmla="*/ 229076 w 476250"/>
              <a:gd name="connsiteY23" fmla="*/ 13811 h 466725"/>
              <a:gd name="connsiteX24" fmla="*/ 229076 w 476250"/>
              <a:gd name="connsiteY24" fmla="*/ 70009 h 466725"/>
              <a:gd name="connsiteX25" fmla="*/ 204311 w 476250"/>
              <a:gd name="connsiteY25" fmla="*/ 70009 h 466725"/>
              <a:gd name="connsiteX26" fmla="*/ 204311 w 476250"/>
              <a:gd name="connsiteY26" fmla="*/ 13811 h 466725"/>
              <a:gd name="connsiteX27" fmla="*/ 197644 w 476250"/>
              <a:gd name="connsiteY27" fmla="*/ 7144 h 466725"/>
              <a:gd name="connsiteX28" fmla="*/ 192881 w 476250"/>
              <a:gd name="connsiteY28" fmla="*/ 7144 h 466725"/>
              <a:gd name="connsiteX29" fmla="*/ 186214 w 476250"/>
              <a:gd name="connsiteY29" fmla="*/ 13811 h 466725"/>
              <a:gd name="connsiteX30" fmla="*/ 186214 w 476250"/>
              <a:gd name="connsiteY30" fmla="*/ 70009 h 466725"/>
              <a:gd name="connsiteX31" fmla="*/ 161449 w 476250"/>
              <a:gd name="connsiteY31" fmla="*/ 70009 h 466725"/>
              <a:gd name="connsiteX32" fmla="*/ 161449 w 476250"/>
              <a:gd name="connsiteY32" fmla="*/ 13811 h 466725"/>
              <a:gd name="connsiteX33" fmla="*/ 154781 w 476250"/>
              <a:gd name="connsiteY33" fmla="*/ 7144 h 466725"/>
              <a:gd name="connsiteX34" fmla="*/ 150019 w 476250"/>
              <a:gd name="connsiteY34" fmla="*/ 7144 h 466725"/>
              <a:gd name="connsiteX35" fmla="*/ 143351 w 476250"/>
              <a:gd name="connsiteY35" fmla="*/ 13811 h 466725"/>
              <a:gd name="connsiteX36" fmla="*/ 143351 w 476250"/>
              <a:gd name="connsiteY36" fmla="*/ 70009 h 466725"/>
              <a:gd name="connsiteX37" fmla="*/ 88106 w 476250"/>
              <a:gd name="connsiteY37" fmla="*/ 70009 h 466725"/>
              <a:gd name="connsiteX38" fmla="*/ 64294 w 476250"/>
              <a:gd name="connsiteY38" fmla="*/ 93821 h 466725"/>
              <a:gd name="connsiteX39" fmla="*/ 64294 w 476250"/>
              <a:gd name="connsiteY39" fmla="*/ 142399 h 466725"/>
              <a:gd name="connsiteX40" fmla="*/ 13811 w 476250"/>
              <a:gd name="connsiteY40" fmla="*/ 142399 h 466725"/>
              <a:gd name="connsiteX41" fmla="*/ 7144 w 476250"/>
              <a:gd name="connsiteY41" fmla="*/ 149066 h 466725"/>
              <a:gd name="connsiteX42" fmla="*/ 7144 w 476250"/>
              <a:gd name="connsiteY42" fmla="*/ 153829 h 466725"/>
              <a:gd name="connsiteX43" fmla="*/ 13811 w 476250"/>
              <a:gd name="connsiteY43" fmla="*/ 160496 h 466725"/>
              <a:gd name="connsiteX44" fmla="*/ 64294 w 476250"/>
              <a:gd name="connsiteY44" fmla="*/ 160496 h 466725"/>
              <a:gd name="connsiteX45" fmla="*/ 64294 w 476250"/>
              <a:gd name="connsiteY45" fmla="*/ 185261 h 466725"/>
              <a:gd name="connsiteX46" fmla="*/ 13811 w 476250"/>
              <a:gd name="connsiteY46" fmla="*/ 185261 h 466725"/>
              <a:gd name="connsiteX47" fmla="*/ 7144 w 476250"/>
              <a:gd name="connsiteY47" fmla="*/ 191929 h 466725"/>
              <a:gd name="connsiteX48" fmla="*/ 7144 w 476250"/>
              <a:gd name="connsiteY48" fmla="*/ 196691 h 466725"/>
              <a:gd name="connsiteX49" fmla="*/ 13811 w 476250"/>
              <a:gd name="connsiteY49" fmla="*/ 203359 h 466725"/>
              <a:gd name="connsiteX50" fmla="*/ 64294 w 476250"/>
              <a:gd name="connsiteY50" fmla="*/ 203359 h 466725"/>
              <a:gd name="connsiteX51" fmla="*/ 64294 w 476250"/>
              <a:gd name="connsiteY51" fmla="*/ 228124 h 466725"/>
              <a:gd name="connsiteX52" fmla="*/ 13811 w 476250"/>
              <a:gd name="connsiteY52" fmla="*/ 228124 h 466725"/>
              <a:gd name="connsiteX53" fmla="*/ 7144 w 476250"/>
              <a:gd name="connsiteY53" fmla="*/ 235744 h 466725"/>
              <a:gd name="connsiteX54" fmla="*/ 7144 w 476250"/>
              <a:gd name="connsiteY54" fmla="*/ 240506 h 466725"/>
              <a:gd name="connsiteX55" fmla="*/ 13811 w 476250"/>
              <a:gd name="connsiteY55" fmla="*/ 247174 h 466725"/>
              <a:gd name="connsiteX56" fmla="*/ 64294 w 476250"/>
              <a:gd name="connsiteY56" fmla="*/ 247174 h 466725"/>
              <a:gd name="connsiteX57" fmla="*/ 64294 w 476250"/>
              <a:gd name="connsiteY57" fmla="*/ 271939 h 466725"/>
              <a:gd name="connsiteX58" fmla="*/ 13811 w 476250"/>
              <a:gd name="connsiteY58" fmla="*/ 271939 h 466725"/>
              <a:gd name="connsiteX59" fmla="*/ 7144 w 476250"/>
              <a:gd name="connsiteY59" fmla="*/ 278606 h 466725"/>
              <a:gd name="connsiteX60" fmla="*/ 7144 w 476250"/>
              <a:gd name="connsiteY60" fmla="*/ 283369 h 466725"/>
              <a:gd name="connsiteX61" fmla="*/ 13811 w 476250"/>
              <a:gd name="connsiteY61" fmla="*/ 290036 h 466725"/>
              <a:gd name="connsiteX62" fmla="*/ 64294 w 476250"/>
              <a:gd name="connsiteY62" fmla="*/ 290036 h 466725"/>
              <a:gd name="connsiteX63" fmla="*/ 64294 w 476250"/>
              <a:gd name="connsiteY63" fmla="*/ 314801 h 466725"/>
              <a:gd name="connsiteX64" fmla="*/ 13811 w 476250"/>
              <a:gd name="connsiteY64" fmla="*/ 314801 h 466725"/>
              <a:gd name="connsiteX65" fmla="*/ 7144 w 476250"/>
              <a:gd name="connsiteY65" fmla="*/ 321469 h 466725"/>
              <a:gd name="connsiteX66" fmla="*/ 7144 w 476250"/>
              <a:gd name="connsiteY66" fmla="*/ 326231 h 466725"/>
              <a:gd name="connsiteX67" fmla="*/ 13811 w 476250"/>
              <a:gd name="connsiteY67" fmla="*/ 332899 h 466725"/>
              <a:gd name="connsiteX68" fmla="*/ 64294 w 476250"/>
              <a:gd name="connsiteY68" fmla="*/ 332899 h 466725"/>
              <a:gd name="connsiteX69" fmla="*/ 64294 w 476250"/>
              <a:gd name="connsiteY69" fmla="*/ 380524 h 466725"/>
              <a:gd name="connsiteX70" fmla="*/ 88106 w 476250"/>
              <a:gd name="connsiteY70" fmla="*/ 404336 h 466725"/>
              <a:gd name="connsiteX71" fmla="*/ 142399 w 476250"/>
              <a:gd name="connsiteY71" fmla="*/ 404336 h 466725"/>
              <a:gd name="connsiteX72" fmla="*/ 142399 w 476250"/>
              <a:gd name="connsiteY72" fmla="*/ 461486 h 466725"/>
              <a:gd name="connsiteX73" fmla="*/ 149066 w 476250"/>
              <a:gd name="connsiteY73" fmla="*/ 468154 h 466725"/>
              <a:gd name="connsiteX74" fmla="*/ 153829 w 476250"/>
              <a:gd name="connsiteY74" fmla="*/ 468154 h 466725"/>
              <a:gd name="connsiteX75" fmla="*/ 160496 w 476250"/>
              <a:gd name="connsiteY75" fmla="*/ 461486 h 466725"/>
              <a:gd name="connsiteX76" fmla="*/ 160496 w 476250"/>
              <a:gd name="connsiteY76" fmla="*/ 404336 h 466725"/>
              <a:gd name="connsiteX77" fmla="*/ 185261 w 476250"/>
              <a:gd name="connsiteY77" fmla="*/ 404336 h 466725"/>
              <a:gd name="connsiteX78" fmla="*/ 185261 w 476250"/>
              <a:gd name="connsiteY78" fmla="*/ 461486 h 466725"/>
              <a:gd name="connsiteX79" fmla="*/ 191929 w 476250"/>
              <a:gd name="connsiteY79" fmla="*/ 468154 h 466725"/>
              <a:gd name="connsiteX80" fmla="*/ 196691 w 476250"/>
              <a:gd name="connsiteY80" fmla="*/ 468154 h 466725"/>
              <a:gd name="connsiteX81" fmla="*/ 203359 w 476250"/>
              <a:gd name="connsiteY81" fmla="*/ 461486 h 466725"/>
              <a:gd name="connsiteX82" fmla="*/ 203359 w 476250"/>
              <a:gd name="connsiteY82" fmla="*/ 404336 h 466725"/>
              <a:gd name="connsiteX83" fmla="*/ 228124 w 476250"/>
              <a:gd name="connsiteY83" fmla="*/ 404336 h 466725"/>
              <a:gd name="connsiteX84" fmla="*/ 228124 w 476250"/>
              <a:gd name="connsiteY84" fmla="*/ 461486 h 466725"/>
              <a:gd name="connsiteX85" fmla="*/ 234791 w 476250"/>
              <a:gd name="connsiteY85" fmla="*/ 468154 h 466725"/>
              <a:gd name="connsiteX86" fmla="*/ 239554 w 476250"/>
              <a:gd name="connsiteY86" fmla="*/ 468154 h 466725"/>
              <a:gd name="connsiteX87" fmla="*/ 246221 w 476250"/>
              <a:gd name="connsiteY87" fmla="*/ 461486 h 466725"/>
              <a:gd name="connsiteX88" fmla="*/ 246221 w 476250"/>
              <a:gd name="connsiteY88" fmla="*/ 404336 h 466725"/>
              <a:gd name="connsiteX89" fmla="*/ 270986 w 476250"/>
              <a:gd name="connsiteY89" fmla="*/ 404336 h 466725"/>
              <a:gd name="connsiteX90" fmla="*/ 270986 w 476250"/>
              <a:gd name="connsiteY90" fmla="*/ 461486 h 466725"/>
              <a:gd name="connsiteX91" fmla="*/ 277654 w 476250"/>
              <a:gd name="connsiteY91" fmla="*/ 468154 h 466725"/>
              <a:gd name="connsiteX92" fmla="*/ 283369 w 476250"/>
              <a:gd name="connsiteY92" fmla="*/ 468154 h 466725"/>
              <a:gd name="connsiteX93" fmla="*/ 290036 w 476250"/>
              <a:gd name="connsiteY93" fmla="*/ 461486 h 466725"/>
              <a:gd name="connsiteX94" fmla="*/ 290036 w 476250"/>
              <a:gd name="connsiteY94" fmla="*/ 404336 h 466725"/>
              <a:gd name="connsiteX95" fmla="*/ 314801 w 476250"/>
              <a:gd name="connsiteY95" fmla="*/ 404336 h 466725"/>
              <a:gd name="connsiteX96" fmla="*/ 314801 w 476250"/>
              <a:gd name="connsiteY96" fmla="*/ 461486 h 466725"/>
              <a:gd name="connsiteX97" fmla="*/ 321469 w 476250"/>
              <a:gd name="connsiteY97" fmla="*/ 468154 h 466725"/>
              <a:gd name="connsiteX98" fmla="*/ 326231 w 476250"/>
              <a:gd name="connsiteY98" fmla="*/ 468154 h 466725"/>
              <a:gd name="connsiteX99" fmla="*/ 332899 w 476250"/>
              <a:gd name="connsiteY99" fmla="*/ 461486 h 466725"/>
              <a:gd name="connsiteX100" fmla="*/ 332899 w 476250"/>
              <a:gd name="connsiteY100" fmla="*/ 404336 h 466725"/>
              <a:gd name="connsiteX101" fmla="*/ 391001 w 476250"/>
              <a:gd name="connsiteY101" fmla="*/ 404336 h 466725"/>
              <a:gd name="connsiteX102" fmla="*/ 414814 w 476250"/>
              <a:gd name="connsiteY102" fmla="*/ 380524 h 466725"/>
              <a:gd name="connsiteX103" fmla="*/ 414814 w 476250"/>
              <a:gd name="connsiteY103" fmla="*/ 332899 h 466725"/>
              <a:gd name="connsiteX104" fmla="*/ 461486 w 476250"/>
              <a:gd name="connsiteY104" fmla="*/ 332899 h 466725"/>
              <a:gd name="connsiteX105" fmla="*/ 468154 w 476250"/>
              <a:gd name="connsiteY105" fmla="*/ 326231 h 466725"/>
              <a:gd name="connsiteX106" fmla="*/ 468154 w 476250"/>
              <a:gd name="connsiteY106" fmla="*/ 321469 h 466725"/>
              <a:gd name="connsiteX107" fmla="*/ 461486 w 476250"/>
              <a:gd name="connsiteY107" fmla="*/ 314801 h 466725"/>
              <a:gd name="connsiteX108" fmla="*/ 414814 w 476250"/>
              <a:gd name="connsiteY108" fmla="*/ 314801 h 466725"/>
              <a:gd name="connsiteX109" fmla="*/ 414814 w 476250"/>
              <a:gd name="connsiteY109" fmla="*/ 290036 h 466725"/>
              <a:gd name="connsiteX110" fmla="*/ 461486 w 476250"/>
              <a:gd name="connsiteY110" fmla="*/ 290036 h 466725"/>
              <a:gd name="connsiteX111" fmla="*/ 468154 w 476250"/>
              <a:gd name="connsiteY111" fmla="*/ 283369 h 466725"/>
              <a:gd name="connsiteX112" fmla="*/ 468154 w 476250"/>
              <a:gd name="connsiteY112" fmla="*/ 278606 h 466725"/>
              <a:gd name="connsiteX113" fmla="*/ 461486 w 476250"/>
              <a:gd name="connsiteY113" fmla="*/ 271939 h 466725"/>
              <a:gd name="connsiteX114" fmla="*/ 414814 w 476250"/>
              <a:gd name="connsiteY114" fmla="*/ 271939 h 466725"/>
              <a:gd name="connsiteX115" fmla="*/ 414814 w 476250"/>
              <a:gd name="connsiteY115" fmla="*/ 247174 h 466725"/>
              <a:gd name="connsiteX116" fmla="*/ 461486 w 476250"/>
              <a:gd name="connsiteY116" fmla="*/ 247174 h 466725"/>
              <a:gd name="connsiteX117" fmla="*/ 468154 w 476250"/>
              <a:gd name="connsiteY117" fmla="*/ 240506 h 466725"/>
              <a:gd name="connsiteX118" fmla="*/ 468154 w 476250"/>
              <a:gd name="connsiteY118" fmla="*/ 235744 h 466725"/>
              <a:gd name="connsiteX119" fmla="*/ 461486 w 476250"/>
              <a:gd name="connsiteY119" fmla="*/ 229076 h 466725"/>
              <a:gd name="connsiteX120" fmla="*/ 414814 w 476250"/>
              <a:gd name="connsiteY120" fmla="*/ 229076 h 466725"/>
              <a:gd name="connsiteX121" fmla="*/ 414814 w 476250"/>
              <a:gd name="connsiteY121" fmla="*/ 204311 h 466725"/>
              <a:gd name="connsiteX122" fmla="*/ 461486 w 476250"/>
              <a:gd name="connsiteY122" fmla="*/ 204311 h 466725"/>
              <a:gd name="connsiteX123" fmla="*/ 468154 w 476250"/>
              <a:gd name="connsiteY123" fmla="*/ 197644 h 466725"/>
              <a:gd name="connsiteX124" fmla="*/ 468154 w 476250"/>
              <a:gd name="connsiteY124" fmla="*/ 192881 h 466725"/>
              <a:gd name="connsiteX125" fmla="*/ 461486 w 476250"/>
              <a:gd name="connsiteY125" fmla="*/ 186214 h 466725"/>
              <a:gd name="connsiteX126" fmla="*/ 414814 w 476250"/>
              <a:gd name="connsiteY126" fmla="*/ 186214 h 466725"/>
              <a:gd name="connsiteX127" fmla="*/ 414814 w 476250"/>
              <a:gd name="connsiteY127" fmla="*/ 161449 h 466725"/>
              <a:gd name="connsiteX128" fmla="*/ 462439 w 476250"/>
              <a:gd name="connsiteY128" fmla="*/ 161449 h 466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</a:cxnLst>
            <a:rect l="l" t="t" r="r" b="b"/>
            <a:pathLst>
              <a:path w="476250" h="466725">
                <a:moveTo>
                  <a:pt x="462439" y="160496"/>
                </a:moveTo>
                <a:cubicBezTo>
                  <a:pt x="466249" y="160496"/>
                  <a:pt x="469106" y="157639"/>
                  <a:pt x="469106" y="153829"/>
                </a:cubicBezTo>
                <a:lnTo>
                  <a:pt x="469106" y="149066"/>
                </a:lnTo>
                <a:cubicBezTo>
                  <a:pt x="469106" y="145256"/>
                  <a:pt x="466249" y="142399"/>
                  <a:pt x="462439" y="142399"/>
                </a:cubicBezTo>
                <a:lnTo>
                  <a:pt x="415766" y="142399"/>
                </a:lnTo>
                <a:lnTo>
                  <a:pt x="415766" y="93821"/>
                </a:lnTo>
                <a:cubicBezTo>
                  <a:pt x="415766" y="80486"/>
                  <a:pt x="405289" y="70009"/>
                  <a:pt x="391954" y="70009"/>
                </a:cubicBezTo>
                <a:lnTo>
                  <a:pt x="333851" y="70009"/>
                </a:lnTo>
                <a:lnTo>
                  <a:pt x="333851" y="13811"/>
                </a:lnTo>
                <a:cubicBezTo>
                  <a:pt x="333851" y="10001"/>
                  <a:pt x="330994" y="7144"/>
                  <a:pt x="327184" y="7144"/>
                </a:cubicBezTo>
                <a:lnTo>
                  <a:pt x="322421" y="7144"/>
                </a:lnTo>
                <a:cubicBezTo>
                  <a:pt x="318611" y="7144"/>
                  <a:pt x="315754" y="10001"/>
                  <a:pt x="315754" y="13811"/>
                </a:cubicBezTo>
                <a:lnTo>
                  <a:pt x="315754" y="70009"/>
                </a:lnTo>
                <a:lnTo>
                  <a:pt x="290989" y="70009"/>
                </a:lnTo>
                <a:lnTo>
                  <a:pt x="290989" y="13811"/>
                </a:lnTo>
                <a:cubicBezTo>
                  <a:pt x="290989" y="10001"/>
                  <a:pt x="287179" y="7144"/>
                  <a:pt x="283369" y="7144"/>
                </a:cubicBezTo>
                <a:lnTo>
                  <a:pt x="278606" y="7144"/>
                </a:lnTo>
                <a:cubicBezTo>
                  <a:pt x="274796" y="7144"/>
                  <a:pt x="271939" y="10001"/>
                  <a:pt x="271939" y="13811"/>
                </a:cubicBezTo>
                <a:lnTo>
                  <a:pt x="271939" y="70009"/>
                </a:lnTo>
                <a:lnTo>
                  <a:pt x="247174" y="70009"/>
                </a:lnTo>
                <a:lnTo>
                  <a:pt x="247174" y="13811"/>
                </a:lnTo>
                <a:cubicBezTo>
                  <a:pt x="247174" y="10001"/>
                  <a:pt x="244316" y="7144"/>
                  <a:pt x="240506" y="7144"/>
                </a:cubicBezTo>
                <a:lnTo>
                  <a:pt x="235744" y="7144"/>
                </a:lnTo>
                <a:cubicBezTo>
                  <a:pt x="231934" y="7144"/>
                  <a:pt x="229076" y="10001"/>
                  <a:pt x="229076" y="13811"/>
                </a:cubicBezTo>
                <a:lnTo>
                  <a:pt x="229076" y="70009"/>
                </a:lnTo>
                <a:lnTo>
                  <a:pt x="204311" y="70009"/>
                </a:lnTo>
                <a:lnTo>
                  <a:pt x="204311" y="13811"/>
                </a:lnTo>
                <a:cubicBezTo>
                  <a:pt x="204311" y="10001"/>
                  <a:pt x="201454" y="7144"/>
                  <a:pt x="197644" y="7144"/>
                </a:cubicBezTo>
                <a:lnTo>
                  <a:pt x="192881" y="7144"/>
                </a:lnTo>
                <a:cubicBezTo>
                  <a:pt x="189071" y="7144"/>
                  <a:pt x="186214" y="10001"/>
                  <a:pt x="186214" y="13811"/>
                </a:cubicBezTo>
                <a:lnTo>
                  <a:pt x="186214" y="70009"/>
                </a:lnTo>
                <a:lnTo>
                  <a:pt x="161449" y="70009"/>
                </a:lnTo>
                <a:lnTo>
                  <a:pt x="161449" y="13811"/>
                </a:lnTo>
                <a:cubicBezTo>
                  <a:pt x="161449" y="10001"/>
                  <a:pt x="158591" y="7144"/>
                  <a:pt x="154781" y="7144"/>
                </a:cubicBezTo>
                <a:lnTo>
                  <a:pt x="150019" y="7144"/>
                </a:lnTo>
                <a:cubicBezTo>
                  <a:pt x="146209" y="7144"/>
                  <a:pt x="143351" y="10001"/>
                  <a:pt x="143351" y="13811"/>
                </a:cubicBezTo>
                <a:lnTo>
                  <a:pt x="143351" y="70009"/>
                </a:lnTo>
                <a:lnTo>
                  <a:pt x="88106" y="70009"/>
                </a:lnTo>
                <a:cubicBezTo>
                  <a:pt x="74771" y="70009"/>
                  <a:pt x="64294" y="81439"/>
                  <a:pt x="64294" y="93821"/>
                </a:cubicBezTo>
                <a:lnTo>
                  <a:pt x="64294" y="142399"/>
                </a:lnTo>
                <a:lnTo>
                  <a:pt x="13811" y="142399"/>
                </a:lnTo>
                <a:cubicBezTo>
                  <a:pt x="10001" y="142399"/>
                  <a:pt x="7144" y="145256"/>
                  <a:pt x="7144" y="149066"/>
                </a:cubicBezTo>
                <a:lnTo>
                  <a:pt x="7144" y="153829"/>
                </a:lnTo>
                <a:cubicBezTo>
                  <a:pt x="7144" y="157639"/>
                  <a:pt x="10001" y="160496"/>
                  <a:pt x="13811" y="160496"/>
                </a:cubicBezTo>
                <a:lnTo>
                  <a:pt x="64294" y="160496"/>
                </a:lnTo>
                <a:lnTo>
                  <a:pt x="64294" y="185261"/>
                </a:lnTo>
                <a:lnTo>
                  <a:pt x="13811" y="185261"/>
                </a:lnTo>
                <a:cubicBezTo>
                  <a:pt x="10001" y="185261"/>
                  <a:pt x="7144" y="188119"/>
                  <a:pt x="7144" y="191929"/>
                </a:cubicBezTo>
                <a:lnTo>
                  <a:pt x="7144" y="196691"/>
                </a:lnTo>
                <a:cubicBezTo>
                  <a:pt x="7144" y="200501"/>
                  <a:pt x="10001" y="203359"/>
                  <a:pt x="13811" y="203359"/>
                </a:cubicBezTo>
                <a:lnTo>
                  <a:pt x="64294" y="203359"/>
                </a:lnTo>
                <a:lnTo>
                  <a:pt x="64294" y="228124"/>
                </a:lnTo>
                <a:lnTo>
                  <a:pt x="13811" y="228124"/>
                </a:lnTo>
                <a:cubicBezTo>
                  <a:pt x="10001" y="229076"/>
                  <a:pt x="7144" y="231934"/>
                  <a:pt x="7144" y="235744"/>
                </a:cubicBezTo>
                <a:lnTo>
                  <a:pt x="7144" y="240506"/>
                </a:lnTo>
                <a:cubicBezTo>
                  <a:pt x="7144" y="244316"/>
                  <a:pt x="10001" y="247174"/>
                  <a:pt x="13811" y="247174"/>
                </a:cubicBezTo>
                <a:lnTo>
                  <a:pt x="64294" y="247174"/>
                </a:lnTo>
                <a:lnTo>
                  <a:pt x="64294" y="271939"/>
                </a:lnTo>
                <a:lnTo>
                  <a:pt x="13811" y="271939"/>
                </a:lnTo>
                <a:cubicBezTo>
                  <a:pt x="10001" y="271939"/>
                  <a:pt x="7144" y="274796"/>
                  <a:pt x="7144" y="278606"/>
                </a:cubicBezTo>
                <a:lnTo>
                  <a:pt x="7144" y="283369"/>
                </a:lnTo>
                <a:cubicBezTo>
                  <a:pt x="7144" y="287179"/>
                  <a:pt x="10001" y="290036"/>
                  <a:pt x="13811" y="290036"/>
                </a:cubicBezTo>
                <a:lnTo>
                  <a:pt x="64294" y="290036"/>
                </a:lnTo>
                <a:lnTo>
                  <a:pt x="64294" y="314801"/>
                </a:lnTo>
                <a:lnTo>
                  <a:pt x="13811" y="314801"/>
                </a:lnTo>
                <a:cubicBezTo>
                  <a:pt x="10001" y="314801"/>
                  <a:pt x="7144" y="317659"/>
                  <a:pt x="7144" y="321469"/>
                </a:cubicBezTo>
                <a:lnTo>
                  <a:pt x="7144" y="326231"/>
                </a:lnTo>
                <a:cubicBezTo>
                  <a:pt x="7144" y="330041"/>
                  <a:pt x="10001" y="332899"/>
                  <a:pt x="13811" y="332899"/>
                </a:cubicBezTo>
                <a:lnTo>
                  <a:pt x="64294" y="332899"/>
                </a:lnTo>
                <a:lnTo>
                  <a:pt x="64294" y="380524"/>
                </a:lnTo>
                <a:cubicBezTo>
                  <a:pt x="64294" y="393859"/>
                  <a:pt x="74771" y="404336"/>
                  <a:pt x="88106" y="404336"/>
                </a:cubicBezTo>
                <a:lnTo>
                  <a:pt x="142399" y="404336"/>
                </a:lnTo>
                <a:lnTo>
                  <a:pt x="142399" y="461486"/>
                </a:lnTo>
                <a:cubicBezTo>
                  <a:pt x="142399" y="465296"/>
                  <a:pt x="145256" y="468154"/>
                  <a:pt x="149066" y="468154"/>
                </a:cubicBezTo>
                <a:lnTo>
                  <a:pt x="153829" y="468154"/>
                </a:lnTo>
                <a:cubicBezTo>
                  <a:pt x="157639" y="468154"/>
                  <a:pt x="160496" y="465296"/>
                  <a:pt x="160496" y="461486"/>
                </a:cubicBezTo>
                <a:lnTo>
                  <a:pt x="160496" y="404336"/>
                </a:lnTo>
                <a:lnTo>
                  <a:pt x="185261" y="404336"/>
                </a:lnTo>
                <a:lnTo>
                  <a:pt x="185261" y="461486"/>
                </a:lnTo>
                <a:cubicBezTo>
                  <a:pt x="185261" y="465296"/>
                  <a:pt x="188119" y="468154"/>
                  <a:pt x="191929" y="468154"/>
                </a:cubicBezTo>
                <a:lnTo>
                  <a:pt x="196691" y="468154"/>
                </a:lnTo>
                <a:cubicBezTo>
                  <a:pt x="200501" y="468154"/>
                  <a:pt x="203359" y="465296"/>
                  <a:pt x="203359" y="461486"/>
                </a:cubicBezTo>
                <a:lnTo>
                  <a:pt x="203359" y="404336"/>
                </a:lnTo>
                <a:lnTo>
                  <a:pt x="228124" y="404336"/>
                </a:lnTo>
                <a:lnTo>
                  <a:pt x="228124" y="461486"/>
                </a:lnTo>
                <a:cubicBezTo>
                  <a:pt x="228124" y="465296"/>
                  <a:pt x="230981" y="468154"/>
                  <a:pt x="234791" y="468154"/>
                </a:cubicBezTo>
                <a:lnTo>
                  <a:pt x="239554" y="468154"/>
                </a:lnTo>
                <a:cubicBezTo>
                  <a:pt x="243364" y="468154"/>
                  <a:pt x="246221" y="465296"/>
                  <a:pt x="246221" y="461486"/>
                </a:cubicBezTo>
                <a:lnTo>
                  <a:pt x="246221" y="404336"/>
                </a:lnTo>
                <a:lnTo>
                  <a:pt x="270986" y="404336"/>
                </a:lnTo>
                <a:lnTo>
                  <a:pt x="270986" y="461486"/>
                </a:lnTo>
                <a:cubicBezTo>
                  <a:pt x="270986" y="465296"/>
                  <a:pt x="273844" y="468154"/>
                  <a:pt x="277654" y="468154"/>
                </a:cubicBezTo>
                <a:lnTo>
                  <a:pt x="283369" y="468154"/>
                </a:lnTo>
                <a:cubicBezTo>
                  <a:pt x="287179" y="468154"/>
                  <a:pt x="290036" y="465296"/>
                  <a:pt x="290036" y="461486"/>
                </a:cubicBezTo>
                <a:lnTo>
                  <a:pt x="290036" y="404336"/>
                </a:lnTo>
                <a:lnTo>
                  <a:pt x="314801" y="404336"/>
                </a:lnTo>
                <a:lnTo>
                  <a:pt x="314801" y="461486"/>
                </a:lnTo>
                <a:cubicBezTo>
                  <a:pt x="314801" y="465296"/>
                  <a:pt x="317659" y="468154"/>
                  <a:pt x="321469" y="468154"/>
                </a:cubicBezTo>
                <a:lnTo>
                  <a:pt x="326231" y="468154"/>
                </a:lnTo>
                <a:cubicBezTo>
                  <a:pt x="330041" y="468154"/>
                  <a:pt x="332899" y="465296"/>
                  <a:pt x="332899" y="461486"/>
                </a:cubicBezTo>
                <a:lnTo>
                  <a:pt x="332899" y="404336"/>
                </a:lnTo>
                <a:lnTo>
                  <a:pt x="391001" y="404336"/>
                </a:lnTo>
                <a:cubicBezTo>
                  <a:pt x="404336" y="404336"/>
                  <a:pt x="414814" y="393859"/>
                  <a:pt x="414814" y="380524"/>
                </a:cubicBezTo>
                <a:lnTo>
                  <a:pt x="414814" y="332899"/>
                </a:lnTo>
                <a:lnTo>
                  <a:pt x="461486" y="332899"/>
                </a:lnTo>
                <a:cubicBezTo>
                  <a:pt x="465296" y="332899"/>
                  <a:pt x="468154" y="330041"/>
                  <a:pt x="468154" y="326231"/>
                </a:cubicBezTo>
                <a:lnTo>
                  <a:pt x="468154" y="321469"/>
                </a:lnTo>
                <a:cubicBezTo>
                  <a:pt x="468154" y="317659"/>
                  <a:pt x="465296" y="314801"/>
                  <a:pt x="461486" y="314801"/>
                </a:cubicBezTo>
                <a:lnTo>
                  <a:pt x="414814" y="314801"/>
                </a:lnTo>
                <a:lnTo>
                  <a:pt x="414814" y="290036"/>
                </a:lnTo>
                <a:lnTo>
                  <a:pt x="461486" y="290036"/>
                </a:lnTo>
                <a:cubicBezTo>
                  <a:pt x="465296" y="290036"/>
                  <a:pt x="468154" y="287179"/>
                  <a:pt x="468154" y="283369"/>
                </a:cubicBezTo>
                <a:lnTo>
                  <a:pt x="468154" y="278606"/>
                </a:lnTo>
                <a:cubicBezTo>
                  <a:pt x="468154" y="274796"/>
                  <a:pt x="465296" y="271939"/>
                  <a:pt x="461486" y="271939"/>
                </a:cubicBezTo>
                <a:lnTo>
                  <a:pt x="414814" y="271939"/>
                </a:lnTo>
                <a:lnTo>
                  <a:pt x="414814" y="247174"/>
                </a:lnTo>
                <a:lnTo>
                  <a:pt x="461486" y="247174"/>
                </a:lnTo>
                <a:cubicBezTo>
                  <a:pt x="465296" y="247174"/>
                  <a:pt x="468154" y="244316"/>
                  <a:pt x="468154" y="240506"/>
                </a:cubicBezTo>
                <a:lnTo>
                  <a:pt x="468154" y="235744"/>
                </a:lnTo>
                <a:cubicBezTo>
                  <a:pt x="468154" y="231934"/>
                  <a:pt x="465296" y="229076"/>
                  <a:pt x="461486" y="229076"/>
                </a:cubicBezTo>
                <a:lnTo>
                  <a:pt x="414814" y="229076"/>
                </a:lnTo>
                <a:lnTo>
                  <a:pt x="414814" y="204311"/>
                </a:lnTo>
                <a:lnTo>
                  <a:pt x="461486" y="204311"/>
                </a:lnTo>
                <a:cubicBezTo>
                  <a:pt x="465296" y="204311"/>
                  <a:pt x="468154" y="201454"/>
                  <a:pt x="468154" y="197644"/>
                </a:cubicBezTo>
                <a:lnTo>
                  <a:pt x="468154" y="192881"/>
                </a:lnTo>
                <a:cubicBezTo>
                  <a:pt x="468154" y="189071"/>
                  <a:pt x="465296" y="186214"/>
                  <a:pt x="461486" y="186214"/>
                </a:cubicBezTo>
                <a:lnTo>
                  <a:pt x="414814" y="186214"/>
                </a:lnTo>
                <a:lnTo>
                  <a:pt x="414814" y="161449"/>
                </a:lnTo>
                <a:lnTo>
                  <a:pt x="462439" y="161449"/>
                </a:lnTo>
                <a:close/>
              </a:path>
            </a:pathLst>
          </a:custGeom>
          <a:solidFill>
            <a:srgbClr val="8FC4EF">
              <a:alpha val="18000"/>
            </a:srgb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717554" y="444784"/>
            <a:ext cx="6923766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Mục</a:t>
            </a:r>
            <a:r>
              <a:rPr lang="en-US" altLang="ko-KR" sz="54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5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lục</a:t>
            </a:r>
            <a:endParaRPr lang="ko-KR" altLang="en-US" sz="54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7F06B10-F2B9-45AE-BAEE-3A25BDC40F60}"/>
              </a:ext>
            </a:extLst>
          </p:cNvPr>
          <p:cNvGrpSpPr/>
          <p:nvPr/>
        </p:nvGrpSpPr>
        <p:grpSpPr>
          <a:xfrm>
            <a:off x="1680768" y="1706975"/>
            <a:ext cx="5941614" cy="769441"/>
            <a:chOff x="1848112" y="1575921"/>
            <a:chExt cx="5376184" cy="769441"/>
          </a:xfrm>
        </p:grpSpPr>
        <p:sp>
          <p:nvSpPr>
            <p:cNvPr id="9" name="TextBox 8"/>
            <p:cNvSpPr txBox="1"/>
            <p:nvPr/>
          </p:nvSpPr>
          <p:spPr>
            <a:xfrm>
              <a:off x="2716604" y="1763218"/>
              <a:ext cx="4507692" cy="52322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8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Giới</a:t>
              </a:r>
              <a:r>
                <a:rPr lang="en-US" altLang="ko-KR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ko-KR" sz="28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thiệu</a:t>
              </a:r>
              <a:r>
                <a:rPr lang="en-US" altLang="ko-KR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Volley </a:t>
              </a:r>
              <a:r>
                <a:rPr lang="en-US" altLang="ko-KR" sz="2800" b="1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và</a:t>
              </a:r>
              <a:r>
                <a:rPr lang="en-US" altLang="ko-KR" sz="28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ko-KR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Retrofit</a:t>
              </a:r>
              <a:endPara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48112" y="1575921"/>
              <a:ext cx="958096" cy="76944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01</a:t>
              </a:r>
              <a:endParaRPr lang="ko-KR" altLang="en-US" sz="4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8C572D2-FF82-4F09-A87C-3D3A60EF1C3D}"/>
              </a:ext>
            </a:extLst>
          </p:cNvPr>
          <p:cNvGrpSpPr/>
          <p:nvPr/>
        </p:nvGrpSpPr>
        <p:grpSpPr>
          <a:xfrm>
            <a:off x="1680768" y="2841953"/>
            <a:ext cx="6189047" cy="769441"/>
            <a:chOff x="1848112" y="1575921"/>
            <a:chExt cx="5696857" cy="769441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FCF8A9D-7E22-4279-8535-9C4F0258D7B9}"/>
                </a:ext>
              </a:extLst>
            </p:cNvPr>
            <p:cNvSpPr txBox="1"/>
            <p:nvPr/>
          </p:nvSpPr>
          <p:spPr>
            <a:xfrm>
              <a:off x="2705936" y="1789403"/>
              <a:ext cx="4839033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7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Demo Volley</a:t>
              </a:r>
              <a:endParaRPr lang="ko-KR" altLang="en-US" sz="27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E6D74D0-F347-4E58-A9D8-7E9536FAAEC3}"/>
                </a:ext>
              </a:extLst>
            </p:cNvPr>
            <p:cNvSpPr txBox="1"/>
            <p:nvPr/>
          </p:nvSpPr>
          <p:spPr>
            <a:xfrm>
              <a:off x="1848112" y="1575921"/>
              <a:ext cx="958096" cy="76944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02</a:t>
              </a:r>
              <a:endParaRPr lang="ko-KR" altLang="en-US" sz="4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66517ED-D341-498B-BF06-476933A43F6B}"/>
              </a:ext>
            </a:extLst>
          </p:cNvPr>
          <p:cNvGrpSpPr/>
          <p:nvPr/>
        </p:nvGrpSpPr>
        <p:grpSpPr>
          <a:xfrm>
            <a:off x="1680768" y="3976931"/>
            <a:ext cx="5510754" cy="769441"/>
            <a:chOff x="1848112" y="1575921"/>
            <a:chExt cx="5510754" cy="769441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90EC436-1B46-49D9-A7E4-ADECB5E929DF}"/>
                </a:ext>
              </a:extLst>
            </p:cNvPr>
            <p:cNvSpPr txBox="1"/>
            <p:nvPr/>
          </p:nvSpPr>
          <p:spPr>
            <a:xfrm>
              <a:off x="2851174" y="1788536"/>
              <a:ext cx="4507692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7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Demo Retrofit</a:t>
              </a:r>
              <a:endParaRPr lang="ko-KR" altLang="en-US" sz="27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F831A6C-272F-4BDD-8F88-4227AAB90FB2}"/>
                </a:ext>
              </a:extLst>
            </p:cNvPr>
            <p:cNvSpPr txBox="1"/>
            <p:nvPr/>
          </p:nvSpPr>
          <p:spPr>
            <a:xfrm>
              <a:off x="1848112" y="1575921"/>
              <a:ext cx="958096" cy="76944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03</a:t>
              </a:r>
              <a:endParaRPr lang="ko-KR" altLang="en-US" sz="4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DEE4032-D811-4C99-AE03-98362C887B64}"/>
              </a:ext>
            </a:extLst>
          </p:cNvPr>
          <p:cNvGrpSpPr/>
          <p:nvPr/>
        </p:nvGrpSpPr>
        <p:grpSpPr>
          <a:xfrm>
            <a:off x="1680768" y="5111908"/>
            <a:ext cx="5470810" cy="769441"/>
            <a:chOff x="1848112" y="1575921"/>
            <a:chExt cx="5470810" cy="769441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DFCC804-6C1D-4C67-B274-1978635DA6F9}"/>
                </a:ext>
              </a:extLst>
            </p:cNvPr>
            <p:cNvSpPr txBox="1"/>
            <p:nvPr/>
          </p:nvSpPr>
          <p:spPr>
            <a:xfrm>
              <a:off x="2811230" y="1782676"/>
              <a:ext cx="4507692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7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So </a:t>
              </a:r>
              <a:r>
                <a:rPr lang="en-US" altLang="ko-KR" sz="27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sánh</a:t>
              </a:r>
              <a:r>
                <a:rPr lang="en-US" altLang="ko-KR" sz="27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Volley </a:t>
              </a:r>
              <a:r>
                <a:rPr lang="en-US" altLang="ko-KR" sz="27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va</a:t>
              </a:r>
              <a:r>
                <a:rPr lang="en-US" altLang="ko-KR" sz="27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̀ Retrofit</a:t>
              </a:r>
              <a:endParaRPr lang="ko-KR" altLang="en-US" sz="27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B7AC64B-48B2-4F4F-A626-7901145018C6}"/>
                </a:ext>
              </a:extLst>
            </p:cNvPr>
            <p:cNvSpPr txBox="1"/>
            <p:nvPr/>
          </p:nvSpPr>
          <p:spPr>
            <a:xfrm>
              <a:off x="1848112" y="1575921"/>
              <a:ext cx="958096" cy="76944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04</a:t>
              </a:r>
              <a:endParaRPr lang="ko-KR" altLang="en-US" sz="4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9" name="Graphic 421">
            <a:extLst>
              <a:ext uri="{FF2B5EF4-FFF2-40B4-BE49-F238E27FC236}">
                <a16:creationId xmlns:a16="http://schemas.microsoft.com/office/drawing/2014/main" id="{6BCD7C82-61F3-4BB0-91FA-83FBE23EC842}"/>
              </a:ext>
            </a:extLst>
          </p:cNvPr>
          <p:cNvGrpSpPr/>
          <p:nvPr/>
        </p:nvGrpSpPr>
        <p:grpSpPr>
          <a:xfrm flipH="1">
            <a:off x="8488586" y="596464"/>
            <a:ext cx="2882106" cy="5665072"/>
            <a:chOff x="4351496" y="0"/>
            <a:chExt cx="3489008" cy="6858000"/>
          </a:xfrm>
          <a:solidFill>
            <a:schemeClr val="accent1"/>
          </a:solidFill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B6AA9452-93F9-4986-920A-621F202468B9}"/>
                </a:ext>
              </a:extLst>
            </p:cNvPr>
            <p:cNvSpPr/>
            <p:nvPr/>
          </p:nvSpPr>
          <p:spPr>
            <a:xfrm>
              <a:off x="7175064" y="2830854"/>
              <a:ext cx="227171" cy="124301"/>
            </a:xfrm>
            <a:custGeom>
              <a:avLst/>
              <a:gdLst>
                <a:gd name="connsiteX0" fmla="*/ 127516 w 227171"/>
                <a:gd name="connsiteY0" fmla="*/ 32790 h 124301"/>
                <a:gd name="connsiteX1" fmla="*/ 124087 w 227171"/>
                <a:gd name="connsiteY1" fmla="*/ 37505 h 124301"/>
                <a:gd name="connsiteX2" fmla="*/ 118515 w 227171"/>
                <a:gd name="connsiteY2" fmla="*/ 36647 h 124301"/>
                <a:gd name="connsiteX3" fmla="*/ 79081 w 227171"/>
                <a:gd name="connsiteY3" fmla="*/ 32361 h 124301"/>
                <a:gd name="connsiteX4" fmla="*/ 3215 w 227171"/>
                <a:gd name="connsiteY4" fmla="*/ 93226 h 124301"/>
                <a:gd name="connsiteX5" fmla="*/ 27218 w 227171"/>
                <a:gd name="connsiteY5" fmla="*/ 121944 h 124301"/>
                <a:gd name="connsiteX6" fmla="*/ 114657 w 227171"/>
                <a:gd name="connsiteY6" fmla="*/ 51221 h 124301"/>
                <a:gd name="connsiteX7" fmla="*/ 120229 w 227171"/>
                <a:gd name="connsiteY7" fmla="*/ 52935 h 124301"/>
                <a:gd name="connsiteX8" fmla="*/ 120229 w 227171"/>
                <a:gd name="connsiteY8" fmla="*/ 52935 h 124301"/>
                <a:gd name="connsiteX9" fmla="*/ 179379 w 227171"/>
                <a:gd name="connsiteY9" fmla="*/ 76081 h 124301"/>
                <a:gd name="connsiteX10" fmla="*/ 223957 w 227171"/>
                <a:gd name="connsiteY10" fmla="*/ 40934 h 124301"/>
                <a:gd name="connsiteX11" fmla="*/ 207240 w 227171"/>
                <a:gd name="connsiteY11" fmla="*/ 5358 h 124301"/>
                <a:gd name="connsiteX12" fmla="*/ 206383 w 227171"/>
                <a:gd name="connsiteY12" fmla="*/ 6215 h 124301"/>
                <a:gd name="connsiteX13" fmla="*/ 149376 w 227171"/>
                <a:gd name="connsiteY13" fmla="*/ 3215 h 124301"/>
                <a:gd name="connsiteX14" fmla="*/ 127516 w 227171"/>
                <a:gd name="connsiteY14" fmla="*/ 32790 h 124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7171" h="124301">
                  <a:moveTo>
                    <a:pt x="127516" y="32790"/>
                  </a:moveTo>
                  <a:lnTo>
                    <a:pt x="124087" y="37505"/>
                  </a:lnTo>
                  <a:lnTo>
                    <a:pt x="118515" y="36647"/>
                  </a:lnTo>
                  <a:lnTo>
                    <a:pt x="79081" y="32361"/>
                  </a:lnTo>
                  <a:lnTo>
                    <a:pt x="3215" y="93226"/>
                  </a:lnTo>
                  <a:cubicBezTo>
                    <a:pt x="11359" y="102656"/>
                    <a:pt x="19502" y="112514"/>
                    <a:pt x="27218" y="121944"/>
                  </a:cubicBezTo>
                  <a:lnTo>
                    <a:pt x="114657" y="51221"/>
                  </a:lnTo>
                  <a:lnTo>
                    <a:pt x="120229" y="52935"/>
                  </a:lnTo>
                  <a:lnTo>
                    <a:pt x="120229" y="52935"/>
                  </a:lnTo>
                  <a:lnTo>
                    <a:pt x="179379" y="76081"/>
                  </a:lnTo>
                  <a:lnTo>
                    <a:pt x="223957" y="40934"/>
                  </a:lnTo>
                  <a:cubicBezTo>
                    <a:pt x="218385" y="28932"/>
                    <a:pt x="212812" y="17359"/>
                    <a:pt x="207240" y="5358"/>
                  </a:cubicBezTo>
                  <a:cubicBezTo>
                    <a:pt x="206812" y="5786"/>
                    <a:pt x="206812" y="5786"/>
                    <a:pt x="206383" y="6215"/>
                  </a:cubicBezTo>
                  <a:cubicBezTo>
                    <a:pt x="189238" y="19931"/>
                    <a:pt x="164806" y="18645"/>
                    <a:pt x="149376" y="3215"/>
                  </a:cubicBezTo>
                  <a:lnTo>
                    <a:pt x="127516" y="3279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9F785BC8-6E59-4D54-8868-D2C026836529}"/>
                </a:ext>
              </a:extLst>
            </p:cNvPr>
            <p:cNvSpPr/>
            <p:nvPr/>
          </p:nvSpPr>
          <p:spPr>
            <a:xfrm>
              <a:off x="7212354" y="2887004"/>
              <a:ext cx="210026" cy="128588"/>
            </a:xfrm>
            <a:custGeom>
              <a:avLst/>
              <a:gdLst>
                <a:gd name="connsiteX0" fmla="*/ 140803 w 210026"/>
                <a:gd name="connsiteY0" fmla="*/ 40934 h 128587"/>
                <a:gd name="connsiteX1" fmla="*/ 81653 w 210026"/>
                <a:gd name="connsiteY1" fmla="*/ 17788 h 128587"/>
                <a:gd name="connsiteX2" fmla="*/ 3215 w 210026"/>
                <a:gd name="connsiteY2" fmla="*/ 81224 h 128587"/>
                <a:gd name="connsiteX3" fmla="*/ 39219 w 210026"/>
                <a:gd name="connsiteY3" fmla="*/ 126230 h 128587"/>
                <a:gd name="connsiteX4" fmla="*/ 88940 w 210026"/>
                <a:gd name="connsiteY4" fmla="*/ 86368 h 128587"/>
                <a:gd name="connsiteX5" fmla="*/ 93226 w 210026"/>
                <a:gd name="connsiteY5" fmla="*/ 86368 h 128587"/>
                <a:gd name="connsiteX6" fmla="*/ 141661 w 210026"/>
                <a:gd name="connsiteY6" fmla="*/ 91940 h 128587"/>
                <a:gd name="connsiteX7" fmla="*/ 210669 w 210026"/>
                <a:gd name="connsiteY7" fmla="*/ 36219 h 128587"/>
                <a:gd name="connsiteX8" fmla="*/ 195667 w 210026"/>
                <a:gd name="connsiteY8" fmla="*/ 3215 h 128587"/>
                <a:gd name="connsiteX9" fmla="*/ 146804 w 210026"/>
                <a:gd name="connsiteY9" fmla="*/ 42648 h 128587"/>
                <a:gd name="connsiteX10" fmla="*/ 140803 w 210026"/>
                <a:gd name="connsiteY10" fmla="*/ 40934 h 128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0026" h="128587">
                  <a:moveTo>
                    <a:pt x="140803" y="40934"/>
                  </a:moveTo>
                  <a:lnTo>
                    <a:pt x="81653" y="17788"/>
                  </a:lnTo>
                  <a:lnTo>
                    <a:pt x="3215" y="81224"/>
                  </a:lnTo>
                  <a:cubicBezTo>
                    <a:pt x="15216" y="95798"/>
                    <a:pt x="28075" y="110371"/>
                    <a:pt x="39219" y="126230"/>
                  </a:cubicBezTo>
                  <a:lnTo>
                    <a:pt x="88940" y="86368"/>
                  </a:lnTo>
                  <a:lnTo>
                    <a:pt x="93226" y="86368"/>
                  </a:lnTo>
                  <a:lnTo>
                    <a:pt x="141661" y="91940"/>
                  </a:lnTo>
                  <a:lnTo>
                    <a:pt x="210669" y="36219"/>
                  </a:lnTo>
                  <a:cubicBezTo>
                    <a:pt x="205526" y="25075"/>
                    <a:pt x="200382" y="14359"/>
                    <a:pt x="195667" y="3215"/>
                  </a:cubicBezTo>
                  <a:lnTo>
                    <a:pt x="146804" y="42648"/>
                  </a:lnTo>
                  <a:lnTo>
                    <a:pt x="140803" y="4093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49931ACF-B3DB-40D4-9099-E1F3BAD63C43}"/>
                </a:ext>
              </a:extLst>
            </p:cNvPr>
            <p:cNvSpPr/>
            <p:nvPr/>
          </p:nvSpPr>
          <p:spPr>
            <a:xfrm>
              <a:off x="6676144" y="3952137"/>
              <a:ext cx="98584" cy="334328"/>
            </a:xfrm>
            <a:custGeom>
              <a:avLst/>
              <a:gdLst>
                <a:gd name="connsiteX0" fmla="*/ 34076 w 98583"/>
                <a:gd name="connsiteY0" fmla="*/ 331970 h 334327"/>
                <a:gd name="connsiteX1" fmla="*/ 34076 w 98583"/>
                <a:gd name="connsiteY1" fmla="*/ 107371 h 334327"/>
                <a:gd name="connsiteX2" fmla="*/ 34076 w 98583"/>
                <a:gd name="connsiteY2" fmla="*/ 103084 h 334327"/>
                <a:gd name="connsiteX3" fmla="*/ 98798 w 98583"/>
                <a:gd name="connsiteY3" fmla="*/ 38362 h 334327"/>
                <a:gd name="connsiteX4" fmla="*/ 89368 w 98583"/>
                <a:gd name="connsiteY4" fmla="*/ 3215 h 334327"/>
                <a:gd name="connsiteX5" fmla="*/ 3215 w 98583"/>
                <a:gd name="connsiteY5" fmla="*/ 89368 h 334327"/>
                <a:gd name="connsiteX6" fmla="*/ 3215 w 98583"/>
                <a:gd name="connsiteY6" fmla="*/ 319969 h 334327"/>
                <a:gd name="connsiteX7" fmla="*/ 34076 w 98583"/>
                <a:gd name="connsiteY7" fmla="*/ 331970 h 334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8583" h="334327">
                  <a:moveTo>
                    <a:pt x="34076" y="331970"/>
                  </a:moveTo>
                  <a:lnTo>
                    <a:pt x="34076" y="107371"/>
                  </a:lnTo>
                  <a:lnTo>
                    <a:pt x="34076" y="103084"/>
                  </a:lnTo>
                  <a:lnTo>
                    <a:pt x="98798" y="38362"/>
                  </a:lnTo>
                  <a:cubicBezTo>
                    <a:pt x="95798" y="26789"/>
                    <a:pt x="92369" y="14788"/>
                    <a:pt x="89368" y="3215"/>
                  </a:cubicBezTo>
                  <a:lnTo>
                    <a:pt x="3215" y="89368"/>
                  </a:lnTo>
                  <a:lnTo>
                    <a:pt x="3215" y="319969"/>
                  </a:lnTo>
                  <a:cubicBezTo>
                    <a:pt x="13502" y="323826"/>
                    <a:pt x="23789" y="328112"/>
                    <a:pt x="34076" y="3319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50395B3F-651F-4464-B9AA-7AD8A0B22BE8}"/>
                </a:ext>
              </a:extLst>
            </p:cNvPr>
            <p:cNvSpPr/>
            <p:nvPr/>
          </p:nvSpPr>
          <p:spPr>
            <a:xfrm>
              <a:off x="7238500" y="5847945"/>
              <a:ext cx="55721" cy="197168"/>
            </a:xfrm>
            <a:custGeom>
              <a:avLst/>
              <a:gdLst>
                <a:gd name="connsiteX0" fmla="*/ 3215 w 55721"/>
                <a:gd name="connsiteY0" fmla="*/ 3215 h 197167"/>
                <a:gd name="connsiteX1" fmla="*/ 34933 w 55721"/>
                <a:gd name="connsiteY1" fmla="*/ 184952 h 197167"/>
                <a:gd name="connsiteX2" fmla="*/ 34933 w 55721"/>
                <a:gd name="connsiteY2" fmla="*/ 184952 h 197167"/>
                <a:gd name="connsiteX3" fmla="*/ 53364 w 55721"/>
                <a:gd name="connsiteY3" fmla="*/ 197811 h 197167"/>
                <a:gd name="connsiteX4" fmla="*/ 17359 w 55721"/>
                <a:gd name="connsiteY4" fmla="*/ 64080 h 197167"/>
                <a:gd name="connsiteX5" fmla="*/ 3215 w 55721"/>
                <a:gd name="connsiteY5" fmla="*/ 3215 h 197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721" h="197167">
                  <a:moveTo>
                    <a:pt x="3215" y="3215"/>
                  </a:moveTo>
                  <a:lnTo>
                    <a:pt x="34933" y="184952"/>
                  </a:lnTo>
                  <a:lnTo>
                    <a:pt x="34933" y="184952"/>
                  </a:lnTo>
                  <a:lnTo>
                    <a:pt x="53364" y="197811"/>
                  </a:lnTo>
                  <a:cubicBezTo>
                    <a:pt x="40934" y="153233"/>
                    <a:pt x="27646" y="109085"/>
                    <a:pt x="17359" y="64080"/>
                  </a:cubicBezTo>
                  <a:cubicBezTo>
                    <a:pt x="12216" y="43934"/>
                    <a:pt x="7930" y="23789"/>
                    <a:pt x="3215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5D38DB3B-A1DF-4C66-9800-51A1A729E797}"/>
                </a:ext>
              </a:extLst>
            </p:cNvPr>
            <p:cNvSpPr/>
            <p:nvPr/>
          </p:nvSpPr>
          <p:spPr>
            <a:xfrm>
              <a:off x="7258645" y="2938439"/>
              <a:ext cx="180023" cy="115729"/>
            </a:xfrm>
            <a:custGeom>
              <a:avLst/>
              <a:gdLst>
                <a:gd name="connsiteX0" fmla="*/ 97512 w 180022"/>
                <a:gd name="connsiteY0" fmla="*/ 60222 h 115728"/>
                <a:gd name="connsiteX1" fmla="*/ 48649 w 180022"/>
                <a:gd name="connsiteY1" fmla="*/ 55078 h 115728"/>
                <a:gd name="connsiteX2" fmla="*/ 3215 w 180022"/>
                <a:gd name="connsiteY2" fmla="*/ 91512 h 115728"/>
                <a:gd name="connsiteX3" fmla="*/ 9644 w 180022"/>
                <a:gd name="connsiteY3" fmla="*/ 104799 h 115728"/>
                <a:gd name="connsiteX4" fmla="*/ 12216 w 180022"/>
                <a:gd name="connsiteY4" fmla="*/ 115514 h 115728"/>
                <a:gd name="connsiteX5" fmla="*/ 21217 w 180022"/>
                <a:gd name="connsiteY5" fmla="*/ 108228 h 115728"/>
                <a:gd name="connsiteX6" fmla="*/ 25074 w 180022"/>
                <a:gd name="connsiteY6" fmla="*/ 108657 h 115728"/>
                <a:gd name="connsiteX7" fmla="*/ 25074 w 180022"/>
                <a:gd name="connsiteY7" fmla="*/ 108657 h 115728"/>
                <a:gd name="connsiteX8" fmla="*/ 63222 w 180022"/>
                <a:gd name="connsiteY8" fmla="*/ 112943 h 115728"/>
                <a:gd name="connsiteX9" fmla="*/ 179808 w 180022"/>
                <a:gd name="connsiteY9" fmla="*/ 19074 h 115728"/>
                <a:gd name="connsiteX10" fmla="*/ 172522 w 180022"/>
                <a:gd name="connsiteY10" fmla="*/ 3215 h 115728"/>
                <a:gd name="connsiteX11" fmla="*/ 100941 w 180022"/>
                <a:gd name="connsiteY11" fmla="*/ 61079 h 115728"/>
                <a:gd name="connsiteX12" fmla="*/ 97512 w 180022"/>
                <a:gd name="connsiteY12" fmla="*/ 60222 h 115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0022" h="115728">
                  <a:moveTo>
                    <a:pt x="97512" y="60222"/>
                  </a:moveTo>
                  <a:lnTo>
                    <a:pt x="48649" y="55078"/>
                  </a:lnTo>
                  <a:lnTo>
                    <a:pt x="3215" y="91512"/>
                  </a:lnTo>
                  <a:cubicBezTo>
                    <a:pt x="5786" y="95798"/>
                    <a:pt x="7929" y="100084"/>
                    <a:pt x="9644" y="104799"/>
                  </a:cubicBezTo>
                  <a:cubicBezTo>
                    <a:pt x="11359" y="108228"/>
                    <a:pt x="12216" y="112086"/>
                    <a:pt x="12216" y="115514"/>
                  </a:cubicBezTo>
                  <a:lnTo>
                    <a:pt x="21217" y="108228"/>
                  </a:lnTo>
                  <a:lnTo>
                    <a:pt x="25074" y="108657"/>
                  </a:lnTo>
                  <a:lnTo>
                    <a:pt x="25074" y="108657"/>
                  </a:lnTo>
                  <a:lnTo>
                    <a:pt x="63222" y="112943"/>
                  </a:lnTo>
                  <a:lnTo>
                    <a:pt x="179808" y="19074"/>
                  </a:lnTo>
                  <a:cubicBezTo>
                    <a:pt x="177236" y="13930"/>
                    <a:pt x="174665" y="8358"/>
                    <a:pt x="172522" y="3215"/>
                  </a:cubicBezTo>
                  <a:lnTo>
                    <a:pt x="100941" y="61079"/>
                  </a:lnTo>
                  <a:lnTo>
                    <a:pt x="97512" y="6022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5619512B-CC39-42C6-8AEB-FC791A67882D}"/>
                </a:ext>
              </a:extLst>
            </p:cNvPr>
            <p:cNvSpPr/>
            <p:nvPr/>
          </p:nvSpPr>
          <p:spPr>
            <a:xfrm>
              <a:off x="7200699" y="3407783"/>
              <a:ext cx="21431" cy="42863"/>
            </a:xfrm>
            <a:custGeom>
              <a:avLst/>
              <a:gdLst>
                <a:gd name="connsiteX0" fmla="*/ 3297 w 21431"/>
                <a:gd name="connsiteY0" fmla="*/ 11359 h 42862"/>
                <a:gd name="connsiteX1" fmla="*/ 6297 w 21431"/>
                <a:gd name="connsiteY1" fmla="*/ 40505 h 42862"/>
                <a:gd name="connsiteX2" fmla="*/ 19584 w 21431"/>
                <a:gd name="connsiteY2" fmla="*/ 27218 h 42862"/>
                <a:gd name="connsiteX3" fmla="*/ 13155 w 21431"/>
                <a:gd name="connsiteY3" fmla="*/ 3215 h 42862"/>
                <a:gd name="connsiteX4" fmla="*/ 3297 w 21431"/>
                <a:gd name="connsiteY4" fmla="*/ 11359 h 42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431" h="42862">
                  <a:moveTo>
                    <a:pt x="3297" y="11359"/>
                  </a:moveTo>
                  <a:cubicBezTo>
                    <a:pt x="2868" y="21217"/>
                    <a:pt x="4154" y="31075"/>
                    <a:pt x="6297" y="40505"/>
                  </a:cubicBezTo>
                  <a:lnTo>
                    <a:pt x="19584" y="27218"/>
                  </a:lnTo>
                  <a:lnTo>
                    <a:pt x="13155" y="3215"/>
                  </a:lnTo>
                  <a:lnTo>
                    <a:pt x="3297" y="113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F86A2C4F-A6AD-43E0-ADA9-CC65DEB654F9}"/>
                </a:ext>
              </a:extLst>
            </p:cNvPr>
            <p:cNvSpPr/>
            <p:nvPr/>
          </p:nvSpPr>
          <p:spPr>
            <a:xfrm>
              <a:off x="7208068" y="3045595"/>
              <a:ext cx="300038" cy="458629"/>
            </a:xfrm>
            <a:custGeom>
              <a:avLst/>
              <a:gdLst>
                <a:gd name="connsiteX0" fmla="*/ 127944 w 300037"/>
                <a:gd name="connsiteY0" fmla="*/ 163092 h 458628"/>
                <a:gd name="connsiteX1" fmla="*/ 127087 w 300037"/>
                <a:gd name="connsiteY1" fmla="*/ 165235 h 458628"/>
                <a:gd name="connsiteX2" fmla="*/ 22931 w 300037"/>
                <a:gd name="connsiteY2" fmla="*/ 249246 h 458628"/>
                <a:gd name="connsiteX3" fmla="*/ 8787 w 300037"/>
                <a:gd name="connsiteY3" fmla="*/ 308396 h 458628"/>
                <a:gd name="connsiteX4" fmla="*/ 10930 w 300037"/>
                <a:gd name="connsiteY4" fmla="*/ 310539 h 458628"/>
                <a:gd name="connsiteX5" fmla="*/ 11358 w 300037"/>
                <a:gd name="connsiteY5" fmla="*/ 313111 h 458628"/>
                <a:gd name="connsiteX6" fmla="*/ 16073 w 300037"/>
                <a:gd name="connsiteY6" fmla="*/ 331542 h 458628"/>
                <a:gd name="connsiteX7" fmla="*/ 202525 w 300037"/>
                <a:gd name="connsiteY7" fmla="*/ 181523 h 458628"/>
                <a:gd name="connsiteX8" fmla="*/ 185380 w 300037"/>
                <a:gd name="connsiteY8" fmla="*/ 169093 h 458628"/>
                <a:gd name="connsiteX9" fmla="*/ 192238 w 300037"/>
                <a:gd name="connsiteY9" fmla="*/ 108657 h 458628"/>
                <a:gd name="connsiteX10" fmla="*/ 252675 w 300037"/>
                <a:gd name="connsiteY10" fmla="*/ 115086 h 458628"/>
                <a:gd name="connsiteX11" fmla="*/ 246245 w 300037"/>
                <a:gd name="connsiteY11" fmla="*/ 175522 h 458628"/>
                <a:gd name="connsiteX12" fmla="*/ 231243 w 300037"/>
                <a:gd name="connsiteY12" fmla="*/ 183237 h 458628"/>
                <a:gd name="connsiteX13" fmla="*/ 229100 w 300037"/>
                <a:gd name="connsiteY13" fmla="*/ 185380 h 458628"/>
                <a:gd name="connsiteX14" fmla="*/ 21646 w 300037"/>
                <a:gd name="connsiteY14" fmla="*/ 352544 h 458628"/>
                <a:gd name="connsiteX15" fmla="*/ 31933 w 300037"/>
                <a:gd name="connsiteY15" fmla="*/ 390263 h 458628"/>
                <a:gd name="connsiteX16" fmla="*/ 33218 w 300037"/>
                <a:gd name="connsiteY16" fmla="*/ 395407 h 458628"/>
                <a:gd name="connsiteX17" fmla="*/ 3215 w 300037"/>
                <a:gd name="connsiteY17" fmla="*/ 425410 h 458628"/>
                <a:gd name="connsiteX18" fmla="*/ 7072 w 300037"/>
                <a:gd name="connsiteY18" fmla="*/ 439984 h 458628"/>
                <a:gd name="connsiteX19" fmla="*/ 36647 w 300037"/>
                <a:gd name="connsiteY19" fmla="*/ 458415 h 458628"/>
                <a:gd name="connsiteX20" fmla="*/ 67508 w 300037"/>
                <a:gd name="connsiteY20" fmla="*/ 445127 h 458628"/>
                <a:gd name="connsiteX21" fmla="*/ 124087 w 300037"/>
                <a:gd name="connsiteY21" fmla="*/ 291679 h 458628"/>
                <a:gd name="connsiteX22" fmla="*/ 140375 w 300037"/>
                <a:gd name="connsiteY22" fmla="*/ 273677 h 458628"/>
                <a:gd name="connsiteX23" fmla="*/ 209812 w 300037"/>
                <a:gd name="connsiteY23" fmla="*/ 279678 h 458628"/>
                <a:gd name="connsiteX24" fmla="*/ 220956 w 300037"/>
                <a:gd name="connsiteY24" fmla="*/ 286965 h 458628"/>
                <a:gd name="connsiteX25" fmla="*/ 234243 w 300037"/>
                <a:gd name="connsiteY25" fmla="*/ 357688 h 458628"/>
                <a:gd name="connsiteX26" fmla="*/ 234243 w 300037"/>
                <a:gd name="connsiteY26" fmla="*/ 360688 h 458628"/>
                <a:gd name="connsiteX27" fmla="*/ 271105 w 300037"/>
                <a:gd name="connsiteY27" fmla="*/ 330684 h 458628"/>
                <a:gd name="connsiteX28" fmla="*/ 299823 w 300037"/>
                <a:gd name="connsiteY28" fmla="*/ 63222 h 458628"/>
                <a:gd name="connsiteX29" fmla="*/ 299823 w 300037"/>
                <a:gd name="connsiteY29" fmla="*/ 63222 h 458628"/>
                <a:gd name="connsiteX30" fmla="*/ 271963 w 300037"/>
                <a:gd name="connsiteY30" fmla="*/ 3215 h 458628"/>
                <a:gd name="connsiteX31" fmla="*/ 152376 w 300037"/>
                <a:gd name="connsiteY31" fmla="*/ 100513 h 458628"/>
                <a:gd name="connsiteX32" fmla="*/ 127944 w 300037"/>
                <a:gd name="connsiteY32" fmla="*/ 163092 h 458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00037" h="458628">
                  <a:moveTo>
                    <a:pt x="127944" y="163092"/>
                  </a:moveTo>
                  <a:lnTo>
                    <a:pt x="127087" y="165235"/>
                  </a:lnTo>
                  <a:lnTo>
                    <a:pt x="22931" y="249246"/>
                  </a:lnTo>
                  <a:cubicBezTo>
                    <a:pt x="18645" y="268962"/>
                    <a:pt x="13930" y="288679"/>
                    <a:pt x="8787" y="308396"/>
                  </a:cubicBezTo>
                  <a:lnTo>
                    <a:pt x="10930" y="310539"/>
                  </a:lnTo>
                  <a:lnTo>
                    <a:pt x="11358" y="313111"/>
                  </a:lnTo>
                  <a:lnTo>
                    <a:pt x="16073" y="331542"/>
                  </a:lnTo>
                  <a:lnTo>
                    <a:pt x="202525" y="181523"/>
                  </a:lnTo>
                  <a:cubicBezTo>
                    <a:pt x="196096" y="178951"/>
                    <a:pt x="190095" y="174665"/>
                    <a:pt x="185380" y="169093"/>
                  </a:cubicBezTo>
                  <a:cubicBezTo>
                    <a:pt x="170378" y="150662"/>
                    <a:pt x="173807" y="123658"/>
                    <a:pt x="192238" y="108657"/>
                  </a:cubicBezTo>
                  <a:cubicBezTo>
                    <a:pt x="210669" y="93655"/>
                    <a:pt x="237673" y="96655"/>
                    <a:pt x="252675" y="115086"/>
                  </a:cubicBezTo>
                  <a:cubicBezTo>
                    <a:pt x="267676" y="133517"/>
                    <a:pt x="264676" y="160520"/>
                    <a:pt x="246245" y="175522"/>
                  </a:cubicBezTo>
                  <a:cubicBezTo>
                    <a:pt x="241530" y="179380"/>
                    <a:pt x="236387" y="181523"/>
                    <a:pt x="231243" y="183237"/>
                  </a:cubicBezTo>
                  <a:cubicBezTo>
                    <a:pt x="230814" y="184094"/>
                    <a:pt x="229957" y="184523"/>
                    <a:pt x="229100" y="185380"/>
                  </a:cubicBezTo>
                  <a:lnTo>
                    <a:pt x="21646" y="352544"/>
                  </a:lnTo>
                  <a:lnTo>
                    <a:pt x="31933" y="390263"/>
                  </a:lnTo>
                  <a:lnTo>
                    <a:pt x="33218" y="395407"/>
                  </a:lnTo>
                  <a:lnTo>
                    <a:pt x="3215" y="425410"/>
                  </a:lnTo>
                  <a:cubicBezTo>
                    <a:pt x="4501" y="430125"/>
                    <a:pt x="5786" y="435269"/>
                    <a:pt x="7072" y="439984"/>
                  </a:cubicBezTo>
                  <a:cubicBezTo>
                    <a:pt x="9644" y="453700"/>
                    <a:pt x="25074" y="456700"/>
                    <a:pt x="36647" y="458415"/>
                  </a:cubicBezTo>
                  <a:cubicBezTo>
                    <a:pt x="48220" y="460129"/>
                    <a:pt x="63651" y="457986"/>
                    <a:pt x="67508" y="445127"/>
                  </a:cubicBezTo>
                  <a:cubicBezTo>
                    <a:pt x="88940" y="394978"/>
                    <a:pt x="101798" y="341828"/>
                    <a:pt x="124087" y="291679"/>
                  </a:cubicBezTo>
                  <a:cubicBezTo>
                    <a:pt x="127516" y="284393"/>
                    <a:pt x="131373" y="274963"/>
                    <a:pt x="140375" y="273677"/>
                  </a:cubicBezTo>
                  <a:cubicBezTo>
                    <a:pt x="163949" y="267676"/>
                    <a:pt x="186238" y="280964"/>
                    <a:pt x="209812" y="279678"/>
                  </a:cubicBezTo>
                  <a:cubicBezTo>
                    <a:pt x="214955" y="278821"/>
                    <a:pt x="220099" y="281821"/>
                    <a:pt x="220956" y="286965"/>
                  </a:cubicBezTo>
                  <a:cubicBezTo>
                    <a:pt x="228243" y="309682"/>
                    <a:pt x="232529" y="333685"/>
                    <a:pt x="234243" y="357688"/>
                  </a:cubicBezTo>
                  <a:cubicBezTo>
                    <a:pt x="234243" y="358545"/>
                    <a:pt x="234243" y="359831"/>
                    <a:pt x="234243" y="360688"/>
                  </a:cubicBezTo>
                  <a:lnTo>
                    <a:pt x="271105" y="330684"/>
                  </a:lnTo>
                  <a:lnTo>
                    <a:pt x="299823" y="63222"/>
                  </a:lnTo>
                  <a:lnTo>
                    <a:pt x="299823" y="63222"/>
                  </a:lnTo>
                  <a:cubicBezTo>
                    <a:pt x="290393" y="43077"/>
                    <a:pt x="281392" y="22932"/>
                    <a:pt x="271963" y="3215"/>
                  </a:cubicBezTo>
                  <a:lnTo>
                    <a:pt x="152376" y="100513"/>
                  </a:lnTo>
                  <a:lnTo>
                    <a:pt x="127944" y="16309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0EA18B00-CAE6-4FA8-9459-9A96A7BB093E}"/>
                </a:ext>
              </a:extLst>
            </p:cNvPr>
            <p:cNvSpPr/>
            <p:nvPr/>
          </p:nvSpPr>
          <p:spPr>
            <a:xfrm>
              <a:off x="6726722" y="4008715"/>
              <a:ext cx="60008" cy="287179"/>
            </a:xfrm>
            <a:custGeom>
              <a:avLst/>
              <a:gdLst>
                <a:gd name="connsiteX0" fmla="*/ 54221 w 60007"/>
                <a:gd name="connsiteY0" fmla="*/ 3215 h 287178"/>
                <a:gd name="connsiteX1" fmla="*/ 3215 w 60007"/>
                <a:gd name="connsiteY1" fmla="*/ 54221 h 287178"/>
                <a:gd name="connsiteX2" fmla="*/ 3215 w 60007"/>
                <a:gd name="connsiteY2" fmla="*/ 282678 h 287178"/>
                <a:gd name="connsiteX3" fmla="*/ 12216 w 60007"/>
                <a:gd name="connsiteY3" fmla="*/ 286107 h 287178"/>
                <a:gd name="connsiteX4" fmla="*/ 12216 w 60007"/>
                <a:gd name="connsiteY4" fmla="*/ 65794 h 287178"/>
                <a:gd name="connsiteX5" fmla="*/ 11787 w 60007"/>
                <a:gd name="connsiteY5" fmla="*/ 61508 h 287178"/>
                <a:gd name="connsiteX6" fmla="*/ 57650 w 60007"/>
                <a:gd name="connsiteY6" fmla="*/ 15645 h 287178"/>
                <a:gd name="connsiteX7" fmla="*/ 54221 w 60007"/>
                <a:gd name="connsiteY7" fmla="*/ 3215 h 287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007" h="287178">
                  <a:moveTo>
                    <a:pt x="54221" y="3215"/>
                  </a:moveTo>
                  <a:lnTo>
                    <a:pt x="3215" y="54221"/>
                  </a:lnTo>
                  <a:lnTo>
                    <a:pt x="3215" y="282678"/>
                  </a:lnTo>
                  <a:cubicBezTo>
                    <a:pt x="6215" y="283964"/>
                    <a:pt x="9215" y="284821"/>
                    <a:pt x="12216" y="286107"/>
                  </a:cubicBezTo>
                  <a:lnTo>
                    <a:pt x="12216" y="65794"/>
                  </a:lnTo>
                  <a:lnTo>
                    <a:pt x="11787" y="61508"/>
                  </a:lnTo>
                  <a:lnTo>
                    <a:pt x="57650" y="15645"/>
                  </a:lnTo>
                  <a:cubicBezTo>
                    <a:pt x="56364" y="11787"/>
                    <a:pt x="55078" y="7501"/>
                    <a:pt x="54221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04A41D5B-71EC-4A91-A21C-976FCAB6BB9F}"/>
                </a:ext>
              </a:extLst>
            </p:cNvPr>
            <p:cNvSpPr/>
            <p:nvPr/>
          </p:nvSpPr>
          <p:spPr>
            <a:xfrm>
              <a:off x="6777728" y="4008715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3B5CEB58-3CE8-42DD-BCFA-E62D1EC1EEF2}"/>
                </a:ext>
              </a:extLst>
            </p:cNvPr>
            <p:cNvSpPr/>
            <p:nvPr/>
          </p:nvSpPr>
          <p:spPr>
            <a:xfrm>
              <a:off x="7228642" y="3014305"/>
              <a:ext cx="244316" cy="252889"/>
            </a:xfrm>
            <a:custGeom>
              <a:avLst/>
              <a:gdLst>
                <a:gd name="connsiteX0" fmla="*/ 3215 w 244316"/>
                <a:gd name="connsiteY0" fmla="*/ 192667 h 252888"/>
                <a:gd name="connsiteX1" fmla="*/ 7501 w 244316"/>
                <a:gd name="connsiteY1" fmla="*/ 251389 h 252888"/>
                <a:gd name="connsiteX2" fmla="*/ 89797 w 244316"/>
                <a:gd name="connsiteY2" fmla="*/ 184952 h 252888"/>
                <a:gd name="connsiteX3" fmla="*/ 89797 w 244316"/>
                <a:gd name="connsiteY3" fmla="*/ 184952 h 252888"/>
                <a:gd name="connsiteX4" fmla="*/ 114229 w 244316"/>
                <a:gd name="connsiteY4" fmla="*/ 122372 h 252888"/>
                <a:gd name="connsiteX5" fmla="*/ 115086 w 244316"/>
                <a:gd name="connsiteY5" fmla="*/ 119801 h 252888"/>
                <a:gd name="connsiteX6" fmla="*/ 243673 w 244316"/>
                <a:gd name="connsiteY6" fmla="*/ 16073 h 252888"/>
                <a:gd name="connsiteX7" fmla="*/ 237673 w 244316"/>
                <a:gd name="connsiteY7" fmla="*/ 3215 h 252888"/>
                <a:gd name="connsiteX8" fmla="*/ 211526 w 244316"/>
                <a:gd name="connsiteY8" fmla="*/ 24217 h 252888"/>
                <a:gd name="connsiteX9" fmla="*/ 3215 w 244316"/>
                <a:gd name="connsiteY9" fmla="*/ 192667 h 252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4316" h="252888">
                  <a:moveTo>
                    <a:pt x="3215" y="192667"/>
                  </a:moveTo>
                  <a:cubicBezTo>
                    <a:pt x="4072" y="212384"/>
                    <a:pt x="9216" y="232101"/>
                    <a:pt x="7501" y="251389"/>
                  </a:cubicBezTo>
                  <a:lnTo>
                    <a:pt x="89797" y="184952"/>
                  </a:lnTo>
                  <a:lnTo>
                    <a:pt x="89797" y="184952"/>
                  </a:lnTo>
                  <a:lnTo>
                    <a:pt x="114229" y="122372"/>
                  </a:lnTo>
                  <a:lnTo>
                    <a:pt x="115086" y="119801"/>
                  </a:lnTo>
                  <a:lnTo>
                    <a:pt x="243673" y="16073"/>
                  </a:lnTo>
                  <a:cubicBezTo>
                    <a:pt x="241530" y="11787"/>
                    <a:pt x="239816" y="7501"/>
                    <a:pt x="237673" y="3215"/>
                  </a:cubicBezTo>
                  <a:cubicBezTo>
                    <a:pt x="229529" y="9644"/>
                    <a:pt x="220528" y="16931"/>
                    <a:pt x="211526" y="24217"/>
                  </a:cubicBezTo>
                  <a:cubicBezTo>
                    <a:pt x="152805" y="70937"/>
                    <a:pt x="78224" y="131802"/>
                    <a:pt x="3215" y="1926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5C4F23C1-B398-4EC1-8C62-94FED602E514}"/>
                </a:ext>
              </a:extLst>
            </p:cNvPr>
            <p:cNvSpPr/>
            <p:nvPr/>
          </p:nvSpPr>
          <p:spPr>
            <a:xfrm>
              <a:off x="6984325" y="2508528"/>
              <a:ext cx="265748" cy="257175"/>
            </a:xfrm>
            <a:custGeom>
              <a:avLst/>
              <a:gdLst>
                <a:gd name="connsiteX0" fmla="*/ 49506 w 265747"/>
                <a:gd name="connsiteY0" fmla="*/ 254389 h 257175"/>
                <a:gd name="connsiteX1" fmla="*/ 64937 w 265747"/>
                <a:gd name="connsiteY1" fmla="*/ 241959 h 257175"/>
                <a:gd name="connsiteX2" fmla="*/ 94512 w 265747"/>
                <a:gd name="connsiteY2" fmla="*/ 165664 h 257175"/>
                <a:gd name="connsiteX3" fmla="*/ 94512 w 265747"/>
                <a:gd name="connsiteY3" fmla="*/ 165664 h 257175"/>
                <a:gd name="connsiteX4" fmla="*/ 96226 w 265747"/>
                <a:gd name="connsiteY4" fmla="*/ 160520 h 257175"/>
                <a:gd name="connsiteX5" fmla="*/ 262533 w 265747"/>
                <a:gd name="connsiteY5" fmla="*/ 26361 h 257175"/>
                <a:gd name="connsiteX6" fmla="*/ 251817 w 265747"/>
                <a:gd name="connsiteY6" fmla="*/ 3215 h 257175"/>
                <a:gd name="connsiteX7" fmla="*/ 3215 w 265747"/>
                <a:gd name="connsiteY7" fmla="*/ 203811 h 257175"/>
                <a:gd name="connsiteX8" fmla="*/ 49506 w 265747"/>
                <a:gd name="connsiteY8" fmla="*/ 254389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5747" h="257175">
                  <a:moveTo>
                    <a:pt x="49506" y="254389"/>
                  </a:moveTo>
                  <a:lnTo>
                    <a:pt x="64937" y="241959"/>
                  </a:lnTo>
                  <a:lnTo>
                    <a:pt x="94512" y="165664"/>
                  </a:lnTo>
                  <a:lnTo>
                    <a:pt x="94512" y="165664"/>
                  </a:lnTo>
                  <a:lnTo>
                    <a:pt x="96226" y="160520"/>
                  </a:lnTo>
                  <a:lnTo>
                    <a:pt x="262533" y="26361"/>
                  </a:lnTo>
                  <a:cubicBezTo>
                    <a:pt x="259104" y="18645"/>
                    <a:pt x="255675" y="10930"/>
                    <a:pt x="251817" y="3215"/>
                  </a:cubicBezTo>
                  <a:lnTo>
                    <a:pt x="3215" y="203811"/>
                  </a:lnTo>
                  <a:cubicBezTo>
                    <a:pt x="19074" y="220956"/>
                    <a:pt x="34076" y="237673"/>
                    <a:pt x="49506" y="25438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888BF47E-C1D6-42E3-93F4-1260871C6634}"/>
                </a:ext>
              </a:extLst>
            </p:cNvPr>
            <p:cNvSpPr/>
            <p:nvPr/>
          </p:nvSpPr>
          <p:spPr>
            <a:xfrm>
              <a:off x="6799588" y="2266355"/>
              <a:ext cx="342900" cy="342900"/>
            </a:xfrm>
            <a:custGeom>
              <a:avLst/>
              <a:gdLst>
                <a:gd name="connsiteX0" fmla="*/ 25932 w 342900"/>
                <a:gd name="connsiteY0" fmla="*/ 265962 h 342900"/>
                <a:gd name="connsiteX1" fmla="*/ 190524 w 342900"/>
                <a:gd name="connsiteY1" fmla="*/ 133088 h 342900"/>
                <a:gd name="connsiteX2" fmla="*/ 193953 w 342900"/>
                <a:gd name="connsiteY2" fmla="*/ 130516 h 342900"/>
                <a:gd name="connsiteX3" fmla="*/ 209383 w 342900"/>
                <a:gd name="connsiteY3" fmla="*/ 102656 h 342900"/>
                <a:gd name="connsiteX4" fmla="*/ 269819 w 342900"/>
                <a:gd name="connsiteY4" fmla="*/ 109085 h 342900"/>
                <a:gd name="connsiteX5" fmla="*/ 263390 w 342900"/>
                <a:gd name="connsiteY5" fmla="*/ 169521 h 342900"/>
                <a:gd name="connsiteX6" fmla="*/ 228243 w 342900"/>
                <a:gd name="connsiteY6" fmla="*/ 178094 h 342900"/>
                <a:gd name="connsiteX7" fmla="*/ 227386 w 342900"/>
                <a:gd name="connsiteY7" fmla="*/ 178951 h 342900"/>
                <a:gd name="connsiteX8" fmla="*/ 64508 w 342900"/>
                <a:gd name="connsiteY8" fmla="*/ 310110 h 342900"/>
                <a:gd name="connsiteX9" fmla="*/ 92797 w 342900"/>
                <a:gd name="connsiteY9" fmla="*/ 341400 h 342900"/>
                <a:gd name="connsiteX10" fmla="*/ 333256 w 342900"/>
                <a:gd name="connsiteY10" fmla="*/ 147661 h 342900"/>
                <a:gd name="connsiteX11" fmla="*/ 341400 w 342900"/>
                <a:gd name="connsiteY11" fmla="*/ 73509 h 342900"/>
                <a:gd name="connsiteX12" fmla="*/ 341400 w 342900"/>
                <a:gd name="connsiteY12" fmla="*/ 73509 h 342900"/>
                <a:gd name="connsiteX13" fmla="*/ 319968 w 342900"/>
                <a:gd name="connsiteY13" fmla="*/ 39219 h 342900"/>
                <a:gd name="connsiteX14" fmla="*/ 295537 w 342900"/>
                <a:gd name="connsiteY14" fmla="*/ 3215 h 342900"/>
                <a:gd name="connsiteX15" fmla="*/ 3215 w 342900"/>
                <a:gd name="connsiteY15" fmla="*/ 238958 h 342900"/>
                <a:gd name="connsiteX16" fmla="*/ 25932 w 342900"/>
                <a:gd name="connsiteY16" fmla="*/ 265962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42900" h="342900">
                  <a:moveTo>
                    <a:pt x="25932" y="265962"/>
                  </a:moveTo>
                  <a:lnTo>
                    <a:pt x="190524" y="133088"/>
                  </a:lnTo>
                  <a:cubicBezTo>
                    <a:pt x="191810" y="132231"/>
                    <a:pt x="192667" y="131374"/>
                    <a:pt x="193953" y="130516"/>
                  </a:cubicBezTo>
                  <a:cubicBezTo>
                    <a:pt x="195239" y="119801"/>
                    <a:pt x="200382" y="109942"/>
                    <a:pt x="209383" y="102656"/>
                  </a:cubicBezTo>
                  <a:cubicBezTo>
                    <a:pt x="227814" y="87654"/>
                    <a:pt x="254817" y="90654"/>
                    <a:pt x="269819" y="109085"/>
                  </a:cubicBezTo>
                  <a:cubicBezTo>
                    <a:pt x="284821" y="127516"/>
                    <a:pt x="281821" y="154519"/>
                    <a:pt x="263390" y="169521"/>
                  </a:cubicBezTo>
                  <a:cubicBezTo>
                    <a:pt x="253103" y="177665"/>
                    <a:pt x="240244" y="180237"/>
                    <a:pt x="228243" y="178094"/>
                  </a:cubicBezTo>
                  <a:cubicBezTo>
                    <a:pt x="227814" y="178522"/>
                    <a:pt x="227814" y="178522"/>
                    <a:pt x="227386" y="178951"/>
                  </a:cubicBezTo>
                  <a:lnTo>
                    <a:pt x="64508" y="310110"/>
                  </a:lnTo>
                  <a:cubicBezTo>
                    <a:pt x="73938" y="320826"/>
                    <a:pt x="83367" y="331113"/>
                    <a:pt x="92797" y="341400"/>
                  </a:cubicBezTo>
                  <a:lnTo>
                    <a:pt x="333256" y="147661"/>
                  </a:lnTo>
                  <a:lnTo>
                    <a:pt x="341400" y="73509"/>
                  </a:lnTo>
                  <a:lnTo>
                    <a:pt x="341400" y="73509"/>
                  </a:lnTo>
                  <a:cubicBezTo>
                    <a:pt x="334113" y="61936"/>
                    <a:pt x="327255" y="50363"/>
                    <a:pt x="319968" y="39219"/>
                  </a:cubicBezTo>
                  <a:cubicBezTo>
                    <a:pt x="312253" y="26789"/>
                    <a:pt x="304109" y="14788"/>
                    <a:pt x="295537" y="3215"/>
                  </a:cubicBezTo>
                  <a:lnTo>
                    <a:pt x="3215" y="238958"/>
                  </a:lnTo>
                  <a:cubicBezTo>
                    <a:pt x="10501" y="247959"/>
                    <a:pt x="18217" y="256961"/>
                    <a:pt x="25932" y="26596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FA3CCED5-ACCC-4224-8A31-981ED361536C}"/>
                </a:ext>
              </a:extLst>
            </p:cNvPr>
            <p:cNvSpPr/>
            <p:nvPr/>
          </p:nvSpPr>
          <p:spPr>
            <a:xfrm>
              <a:off x="7057620" y="2570678"/>
              <a:ext cx="261461" cy="295751"/>
            </a:xfrm>
            <a:custGeom>
              <a:avLst/>
              <a:gdLst>
                <a:gd name="connsiteX0" fmla="*/ 26361 w 261461"/>
                <a:gd name="connsiteY0" fmla="*/ 198668 h 295751"/>
                <a:gd name="connsiteX1" fmla="*/ 24646 w 261461"/>
                <a:gd name="connsiteY1" fmla="*/ 203811 h 295751"/>
                <a:gd name="connsiteX2" fmla="*/ 3215 w 261461"/>
                <a:gd name="connsiteY2" fmla="*/ 221385 h 295751"/>
                <a:gd name="connsiteX3" fmla="*/ 32790 w 261461"/>
                <a:gd name="connsiteY3" fmla="*/ 253960 h 295751"/>
                <a:gd name="connsiteX4" fmla="*/ 112086 w 261461"/>
                <a:gd name="connsiteY4" fmla="*/ 190095 h 295751"/>
                <a:gd name="connsiteX5" fmla="*/ 131374 w 261461"/>
                <a:gd name="connsiteY5" fmla="*/ 139946 h 295751"/>
                <a:gd name="connsiteX6" fmla="*/ 132660 w 261461"/>
                <a:gd name="connsiteY6" fmla="*/ 137374 h 295751"/>
                <a:gd name="connsiteX7" fmla="*/ 156663 w 261461"/>
                <a:gd name="connsiteY7" fmla="*/ 118086 h 295751"/>
                <a:gd name="connsiteX8" fmla="*/ 163521 w 261461"/>
                <a:gd name="connsiteY8" fmla="*/ 58936 h 295751"/>
                <a:gd name="connsiteX9" fmla="*/ 223957 w 261461"/>
                <a:gd name="connsiteY9" fmla="*/ 65794 h 295751"/>
                <a:gd name="connsiteX10" fmla="*/ 217527 w 261461"/>
                <a:gd name="connsiteY10" fmla="*/ 126230 h 295751"/>
                <a:gd name="connsiteX11" fmla="*/ 171665 w 261461"/>
                <a:gd name="connsiteY11" fmla="*/ 131374 h 295751"/>
                <a:gd name="connsiteX12" fmla="*/ 148519 w 261461"/>
                <a:gd name="connsiteY12" fmla="*/ 150233 h 295751"/>
                <a:gd name="connsiteX13" fmla="*/ 129231 w 261461"/>
                <a:gd name="connsiteY13" fmla="*/ 200382 h 295751"/>
                <a:gd name="connsiteX14" fmla="*/ 128373 w 261461"/>
                <a:gd name="connsiteY14" fmla="*/ 202525 h 295751"/>
                <a:gd name="connsiteX15" fmla="*/ 46077 w 261461"/>
                <a:gd name="connsiteY15" fmla="*/ 268962 h 295751"/>
                <a:gd name="connsiteX16" fmla="*/ 69223 w 261461"/>
                <a:gd name="connsiteY16" fmla="*/ 294680 h 295751"/>
                <a:gd name="connsiteX17" fmla="*/ 259961 w 261461"/>
                <a:gd name="connsiteY17" fmla="*/ 141232 h 295751"/>
                <a:gd name="connsiteX18" fmla="*/ 247102 w 261461"/>
                <a:gd name="connsiteY18" fmla="*/ 112086 h 295751"/>
                <a:gd name="connsiteX19" fmla="*/ 247102 w 261461"/>
                <a:gd name="connsiteY19" fmla="*/ 112086 h 295751"/>
                <a:gd name="connsiteX20" fmla="*/ 205526 w 261461"/>
                <a:gd name="connsiteY20" fmla="*/ 3215 h 295751"/>
                <a:gd name="connsiteX21" fmla="*/ 56364 w 261461"/>
                <a:gd name="connsiteY21" fmla="*/ 123658 h 295751"/>
                <a:gd name="connsiteX22" fmla="*/ 26361 w 261461"/>
                <a:gd name="connsiteY22" fmla="*/ 198668 h 295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61461" h="295751">
                  <a:moveTo>
                    <a:pt x="26361" y="198668"/>
                  </a:moveTo>
                  <a:lnTo>
                    <a:pt x="24646" y="203811"/>
                  </a:lnTo>
                  <a:lnTo>
                    <a:pt x="3215" y="221385"/>
                  </a:lnTo>
                  <a:cubicBezTo>
                    <a:pt x="13073" y="232101"/>
                    <a:pt x="22932" y="243245"/>
                    <a:pt x="32790" y="253960"/>
                  </a:cubicBezTo>
                  <a:lnTo>
                    <a:pt x="112086" y="190095"/>
                  </a:lnTo>
                  <a:lnTo>
                    <a:pt x="131374" y="139946"/>
                  </a:lnTo>
                  <a:lnTo>
                    <a:pt x="132660" y="137374"/>
                  </a:lnTo>
                  <a:lnTo>
                    <a:pt x="156663" y="118086"/>
                  </a:lnTo>
                  <a:cubicBezTo>
                    <a:pt x="142947" y="99655"/>
                    <a:pt x="145518" y="73509"/>
                    <a:pt x="163521" y="58936"/>
                  </a:cubicBezTo>
                  <a:cubicBezTo>
                    <a:pt x="181951" y="43934"/>
                    <a:pt x="209384" y="47363"/>
                    <a:pt x="223957" y="65794"/>
                  </a:cubicBezTo>
                  <a:cubicBezTo>
                    <a:pt x="238958" y="84225"/>
                    <a:pt x="235958" y="111228"/>
                    <a:pt x="217527" y="126230"/>
                  </a:cubicBezTo>
                  <a:cubicBezTo>
                    <a:pt x="204240" y="136946"/>
                    <a:pt x="186238" y="138232"/>
                    <a:pt x="171665" y="131374"/>
                  </a:cubicBezTo>
                  <a:lnTo>
                    <a:pt x="148519" y="150233"/>
                  </a:lnTo>
                  <a:lnTo>
                    <a:pt x="129231" y="200382"/>
                  </a:lnTo>
                  <a:lnTo>
                    <a:pt x="128373" y="202525"/>
                  </a:lnTo>
                  <a:lnTo>
                    <a:pt x="46077" y="268962"/>
                  </a:lnTo>
                  <a:cubicBezTo>
                    <a:pt x="53793" y="277535"/>
                    <a:pt x="61508" y="286107"/>
                    <a:pt x="69223" y="294680"/>
                  </a:cubicBezTo>
                  <a:lnTo>
                    <a:pt x="259961" y="141232"/>
                  </a:lnTo>
                  <a:cubicBezTo>
                    <a:pt x="255246" y="131802"/>
                    <a:pt x="250960" y="121944"/>
                    <a:pt x="247102" y="112086"/>
                  </a:cubicBezTo>
                  <a:lnTo>
                    <a:pt x="247102" y="112086"/>
                  </a:lnTo>
                  <a:cubicBezTo>
                    <a:pt x="232958" y="75652"/>
                    <a:pt x="220099" y="39219"/>
                    <a:pt x="205526" y="3215"/>
                  </a:cubicBezTo>
                  <a:lnTo>
                    <a:pt x="56364" y="123658"/>
                  </a:lnTo>
                  <a:lnTo>
                    <a:pt x="26361" y="19866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F442BB3B-3F3A-4F96-8154-D97D396FC07E}"/>
                </a:ext>
              </a:extLst>
            </p:cNvPr>
            <p:cNvSpPr/>
            <p:nvPr/>
          </p:nvSpPr>
          <p:spPr>
            <a:xfrm>
              <a:off x="6592562" y="3826121"/>
              <a:ext cx="154305" cy="424339"/>
            </a:xfrm>
            <a:custGeom>
              <a:avLst/>
              <a:gdLst>
                <a:gd name="connsiteX0" fmla="*/ 136088 w 154305"/>
                <a:gd name="connsiteY0" fmla="*/ 8358 h 424338"/>
                <a:gd name="connsiteX1" fmla="*/ 136088 w 154305"/>
                <a:gd name="connsiteY1" fmla="*/ 8358 h 424338"/>
                <a:gd name="connsiteX2" fmla="*/ 134374 w 154305"/>
                <a:gd name="connsiteY2" fmla="*/ 3215 h 424338"/>
                <a:gd name="connsiteX3" fmla="*/ 3215 w 154305"/>
                <a:gd name="connsiteY3" fmla="*/ 134374 h 424338"/>
                <a:gd name="connsiteX4" fmla="*/ 3215 w 154305"/>
                <a:gd name="connsiteY4" fmla="*/ 409980 h 424338"/>
                <a:gd name="connsiteX5" fmla="*/ 28504 w 154305"/>
                <a:gd name="connsiteY5" fmla="*/ 421553 h 424338"/>
                <a:gd name="connsiteX6" fmla="*/ 28504 w 154305"/>
                <a:gd name="connsiteY6" fmla="*/ 193524 h 424338"/>
                <a:gd name="connsiteX7" fmla="*/ 28504 w 154305"/>
                <a:gd name="connsiteY7" fmla="*/ 189667 h 424338"/>
                <a:gd name="connsiteX8" fmla="*/ 153662 w 154305"/>
                <a:gd name="connsiteY8" fmla="*/ 64508 h 424338"/>
                <a:gd name="connsiteX9" fmla="*/ 136088 w 154305"/>
                <a:gd name="connsiteY9" fmla="*/ 8358 h 424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4305" h="424338">
                  <a:moveTo>
                    <a:pt x="136088" y="8358"/>
                  </a:moveTo>
                  <a:lnTo>
                    <a:pt x="136088" y="8358"/>
                  </a:lnTo>
                  <a:cubicBezTo>
                    <a:pt x="135660" y="6644"/>
                    <a:pt x="134803" y="4929"/>
                    <a:pt x="134374" y="3215"/>
                  </a:cubicBezTo>
                  <a:lnTo>
                    <a:pt x="3215" y="134374"/>
                  </a:lnTo>
                  <a:lnTo>
                    <a:pt x="3215" y="409980"/>
                  </a:lnTo>
                  <a:cubicBezTo>
                    <a:pt x="11787" y="413837"/>
                    <a:pt x="20360" y="417695"/>
                    <a:pt x="28504" y="421553"/>
                  </a:cubicBezTo>
                  <a:lnTo>
                    <a:pt x="28504" y="193524"/>
                  </a:lnTo>
                  <a:lnTo>
                    <a:pt x="28504" y="189667"/>
                  </a:lnTo>
                  <a:lnTo>
                    <a:pt x="153662" y="64508"/>
                  </a:lnTo>
                  <a:cubicBezTo>
                    <a:pt x="148090" y="45220"/>
                    <a:pt x="142089" y="26789"/>
                    <a:pt x="136088" y="83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E0FBDD4C-FBC7-4D39-9818-830DD62A2E81}"/>
                </a:ext>
              </a:extLst>
            </p:cNvPr>
            <p:cNvSpPr/>
            <p:nvPr/>
          </p:nvSpPr>
          <p:spPr>
            <a:xfrm>
              <a:off x="6637139" y="3908417"/>
              <a:ext cx="124301" cy="355759"/>
            </a:xfrm>
            <a:custGeom>
              <a:avLst/>
              <a:gdLst>
                <a:gd name="connsiteX0" fmla="*/ 115515 w 124301"/>
                <a:gd name="connsiteY0" fmla="*/ 3215 h 355758"/>
                <a:gd name="connsiteX1" fmla="*/ 115515 w 124301"/>
                <a:gd name="connsiteY1" fmla="*/ 3215 h 355758"/>
                <a:gd name="connsiteX2" fmla="*/ 3215 w 124301"/>
                <a:gd name="connsiteY2" fmla="*/ 115514 h 355758"/>
                <a:gd name="connsiteX3" fmla="*/ 3215 w 124301"/>
                <a:gd name="connsiteY3" fmla="*/ 347401 h 355758"/>
                <a:gd name="connsiteX4" fmla="*/ 22503 w 124301"/>
                <a:gd name="connsiteY4" fmla="*/ 355545 h 355758"/>
                <a:gd name="connsiteX5" fmla="*/ 22503 w 124301"/>
                <a:gd name="connsiteY5" fmla="*/ 129231 h 355758"/>
                <a:gd name="connsiteX6" fmla="*/ 22074 w 124301"/>
                <a:gd name="connsiteY6" fmla="*/ 125373 h 355758"/>
                <a:gd name="connsiteX7" fmla="*/ 121944 w 124301"/>
                <a:gd name="connsiteY7" fmla="*/ 25503 h 355758"/>
                <a:gd name="connsiteX8" fmla="*/ 115515 w 124301"/>
                <a:gd name="connsiteY8" fmla="*/ 3215 h 355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301" h="355758">
                  <a:moveTo>
                    <a:pt x="115515" y="3215"/>
                  </a:moveTo>
                  <a:lnTo>
                    <a:pt x="115515" y="3215"/>
                  </a:lnTo>
                  <a:lnTo>
                    <a:pt x="3215" y="115514"/>
                  </a:lnTo>
                  <a:lnTo>
                    <a:pt x="3215" y="347401"/>
                  </a:lnTo>
                  <a:cubicBezTo>
                    <a:pt x="9644" y="349972"/>
                    <a:pt x="16073" y="352973"/>
                    <a:pt x="22503" y="355545"/>
                  </a:cubicBezTo>
                  <a:lnTo>
                    <a:pt x="22503" y="129231"/>
                  </a:lnTo>
                  <a:lnTo>
                    <a:pt x="22074" y="125373"/>
                  </a:lnTo>
                  <a:lnTo>
                    <a:pt x="121944" y="25503"/>
                  </a:lnTo>
                  <a:cubicBezTo>
                    <a:pt x="120229" y="17788"/>
                    <a:pt x="118086" y="10501"/>
                    <a:pt x="115515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588F7B84-B0EE-49E1-A0C1-379AB0B690D7}"/>
                </a:ext>
              </a:extLst>
            </p:cNvPr>
            <p:cNvSpPr/>
            <p:nvPr/>
          </p:nvSpPr>
          <p:spPr>
            <a:xfrm>
              <a:off x="6496122" y="3624667"/>
              <a:ext cx="175736" cy="587216"/>
            </a:xfrm>
            <a:custGeom>
              <a:avLst/>
              <a:gdLst>
                <a:gd name="connsiteX0" fmla="*/ 172093 w 175736"/>
                <a:gd name="connsiteY0" fmla="*/ 47792 h 587216"/>
                <a:gd name="connsiteX1" fmla="*/ 172521 w 175736"/>
                <a:gd name="connsiteY1" fmla="*/ 43505 h 587216"/>
                <a:gd name="connsiteX2" fmla="*/ 172950 w 175736"/>
                <a:gd name="connsiteY2" fmla="*/ 43077 h 587216"/>
                <a:gd name="connsiteX3" fmla="*/ 156663 w 175736"/>
                <a:gd name="connsiteY3" fmla="*/ 3215 h 587216"/>
                <a:gd name="connsiteX4" fmla="*/ 122373 w 175736"/>
                <a:gd name="connsiteY4" fmla="*/ 37505 h 587216"/>
                <a:gd name="connsiteX5" fmla="*/ 122373 w 175736"/>
                <a:gd name="connsiteY5" fmla="*/ 178522 h 587216"/>
                <a:gd name="connsiteX6" fmla="*/ 122373 w 175736"/>
                <a:gd name="connsiteY6" fmla="*/ 182808 h 587216"/>
                <a:gd name="connsiteX7" fmla="*/ 3215 w 175736"/>
                <a:gd name="connsiteY7" fmla="*/ 301966 h 587216"/>
                <a:gd name="connsiteX8" fmla="*/ 3215 w 175736"/>
                <a:gd name="connsiteY8" fmla="*/ 565571 h 587216"/>
                <a:gd name="connsiteX9" fmla="*/ 42648 w 175736"/>
                <a:gd name="connsiteY9" fmla="*/ 584430 h 587216"/>
                <a:gd name="connsiteX10" fmla="*/ 42648 w 175736"/>
                <a:gd name="connsiteY10" fmla="*/ 328541 h 587216"/>
                <a:gd name="connsiteX11" fmla="*/ 42648 w 175736"/>
                <a:gd name="connsiteY11" fmla="*/ 324255 h 587216"/>
                <a:gd name="connsiteX12" fmla="*/ 172521 w 175736"/>
                <a:gd name="connsiteY12" fmla="*/ 194381 h 587216"/>
                <a:gd name="connsiteX13" fmla="*/ 172093 w 175736"/>
                <a:gd name="connsiteY13" fmla="*/ 47792 h 587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5736" h="587216">
                  <a:moveTo>
                    <a:pt x="172093" y="47792"/>
                  </a:moveTo>
                  <a:lnTo>
                    <a:pt x="172521" y="43505"/>
                  </a:lnTo>
                  <a:lnTo>
                    <a:pt x="172950" y="43077"/>
                  </a:lnTo>
                  <a:cubicBezTo>
                    <a:pt x="167807" y="29789"/>
                    <a:pt x="162235" y="16502"/>
                    <a:pt x="156663" y="3215"/>
                  </a:cubicBezTo>
                  <a:lnTo>
                    <a:pt x="122373" y="37505"/>
                  </a:lnTo>
                  <a:lnTo>
                    <a:pt x="122373" y="178522"/>
                  </a:lnTo>
                  <a:lnTo>
                    <a:pt x="122373" y="182808"/>
                  </a:lnTo>
                  <a:lnTo>
                    <a:pt x="3215" y="301966"/>
                  </a:lnTo>
                  <a:lnTo>
                    <a:pt x="3215" y="565571"/>
                  </a:lnTo>
                  <a:cubicBezTo>
                    <a:pt x="16073" y="572000"/>
                    <a:pt x="29361" y="578429"/>
                    <a:pt x="42648" y="584430"/>
                  </a:cubicBezTo>
                  <a:lnTo>
                    <a:pt x="42648" y="328541"/>
                  </a:lnTo>
                  <a:lnTo>
                    <a:pt x="42648" y="324255"/>
                  </a:lnTo>
                  <a:lnTo>
                    <a:pt x="172521" y="194381"/>
                  </a:lnTo>
                  <a:lnTo>
                    <a:pt x="172093" y="4779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C290045C-05E1-46DA-AA1C-A40512500E75}"/>
                </a:ext>
              </a:extLst>
            </p:cNvPr>
            <p:cNvSpPr/>
            <p:nvPr/>
          </p:nvSpPr>
          <p:spPr>
            <a:xfrm>
              <a:off x="7136916" y="2725412"/>
              <a:ext cx="210026" cy="184309"/>
            </a:xfrm>
            <a:custGeom>
              <a:avLst/>
              <a:gdLst>
                <a:gd name="connsiteX0" fmla="*/ 29361 w 210026"/>
                <a:gd name="connsiteY0" fmla="*/ 184094 h 184308"/>
                <a:gd name="connsiteX1" fmla="*/ 112086 w 210026"/>
                <a:gd name="connsiteY1" fmla="*/ 117658 h 184308"/>
                <a:gd name="connsiteX2" fmla="*/ 115943 w 210026"/>
                <a:gd name="connsiteY2" fmla="*/ 118086 h 184308"/>
                <a:gd name="connsiteX3" fmla="*/ 115943 w 210026"/>
                <a:gd name="connsiteY3" fmla="*/ 118086 h 184308"/>
                <a:gd name="connsiteX4" fmla="*/ 153662 w 210026"/>
                <a:gd name="connsiteY4" fmla="*/ 121944 h 184308"/>
                <a:gd name="connsiteX5" fmla="*/ 176808 w 210026"/>
                <a:gd name="connsiteY5" fmla="*/ 90226 h 184308"/>
                <a:gd name="connsiteX6" fmla="*/ 190953 w 210026"/>
                <a:gd name="connsiteY6" fmla="*/ 44791 h 184308"/>
                <a:gd name="connsiteX7" fmla="*/ 208098 w 210026"/>
                <a:gd name="connsiteY7" fmla="*/ 36648 h 184308"/>
                <a:gd name="connsiteX8" fmla="*/ 189667 w 210026"/>
                <a:gd name="connsiteY8" fmla="*/ 3215 h 184308"/>
                <a:gd name="connsiteX9" fmla="*/ 3215 w 210026"/>
                <a:gd name="connsiteY9" fmla="*/ 153662 h 184308"/>
                <a:gd name="connsiteX10" fmla="*/ 29361 w 210026"/>
                <a:gd name="connsiteY10" fmla="*/ 184094 h 184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0026" h="184308">
                  <a:moveTo>
                    <a:pt x="29361" y="184094"/>
                  </a:moveTo>
                  <a:lnTo>
                    <a:pt x="112086" y="117658"/>
                  </a:lnTo>
                  <a:lnTo>
                    <a:pt x="115943" y="118086"/>
                  </a:lnTo>
                  <a:lnTo>
                    <a:pt x="115943" y="118086"/>
                  </a:lnTo>
                  <a:lnTo>
                    <a:pt x="153662" y="121944"/>
                  </a:lnTo>
                  <a:lnTo>
                    <a:pt x="176808" y="90226"/>
                  </a:lnTo>
                  <a:cubicBezTo>
                    <a:pt x="172093" y="73938"/>
                    <a:pt x="177237" y="56364"/>
                    <a:pt x="190953" y="44791"/>
                  </a:cubicBezTo>
                  <a:cubicBezTo>
                    <a:pt x="196096" y="40505"/>
                    <a:pt x="202097" y="37933"/>
                    <a:pt x="208098" y="36648"/>
                  </a:cubicBezTo>
                  <a:cubicBezTo>
                    <a:pt x="201668" y="25503"/>
                    <a:pt x="195667" y="14359"/>
                    <a:pt x="189667" y="3215"/>
                  </a:cubicBezTo>
                  <a:lnTo>
                    <a:pt x="3215" y="153662"/>
                  </a:lnTo>
                  <a:cubicBezTo>
                    <a:pt x="11787" y="163949"/>
                    <a:pt x="20360" y="173808"/>
                    <a:pt x="29361" y="1840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F9F6F923-33C6-4996-B92E-D44CE50FF7AA}"/>
                </a:ext>
              </a:extLst>
            </p:cNvPr>
            <p:cNvSpPr/>
            <p:nvPr/>
          </p:nvSpPr>
          <p:spPr>
            <a:xfrm>
              <a:off x="6915745" y="2392799"/>
              <a:ext cx="295751" cy="278606"/>
            </a:xfrm>
            <a:custGeom>
              <a:avLst/>
              <a:gdLst>
                <a:gd name="connsiteX0" fmla="*/ 24217 w 295751"/>
                <a:gd name="connsiteY0" fmla="*/ 267676 h 278606"/>
                <a:gd name="connsiteX1" fmla="*/ 32361 w 295751"/>
                <a:gd name="connsiteY1" fmla="*/ 276677 h 278606"/>
                <a:gd name="connsiteX2" fmla="*/ 293394 w 295751"/>
                <a:gd name="connsiteY2" fmla="*/ 66223 h 278606"/>
                <a:gd name="connsiteX3" fmla="*/ 258247 w 295751"/>
                <a:gd name="connsiteY3" fmla="*/ 3215 h 278606"/>
                <a:gd name="connsiteX4" fmla="*/ 258247 w 295751"/>
                <a:gd name="connsiteY4" fmla="*/ 3215 h 278606"/>
                <a:gd name="connsiteX5" fmla="*/ 254818 w 295751"/>
                <a:gd name="connsiteY5" fmla="*/ 33647 h 278606"/>
                <a:gd name="connsiteX6" fmla="*/ 253960 w 295751"/>
                <a:gd name="connsiteY6" fmla="*/ 41791 h 278606"/>
                <a:gd name="connsiteX7" fmla="*/ 3215 w 295751"/>
                <a:gd name="connsiteY7" fmla="*/ 244102 h 278606"/>
                <a:gd name="connsiteX8" fmla="*/ 24217 w 295751"/>
                <a:gd name="connsiteY8" fmla="*/ 267676 h 278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5751" h="278606">
                  <a:moveTo>
                    <a:pt x="24217" y="267676"/>
                  </a:moveTo>
                  <a:cubicBezTo>
                    <a:pt x="26789" y="270677"/>
                    <a:pt x="29789" y="273677"/>
                    <a:pt x="32361" y="276677"/>
                  </a:cubicBezTo>
                  <a:lnTo>
                    <a:pt x="293394" y="66223"/>
                  </a:lnTo>
                  <a:cubicBezTo>
                    <a:pt x="281821" y="44791"/>
                    <a:pt x="270248" y="23789"/>
                    <a:pt x="258247" y="3215"/>
                  </a:cubicBezTo>
                  <a:lnTo>
                    <a:pt x="258247" y="3215"/>
                  </a:lnTo>
                  <a:lnTo>
                    <a:pt x="254818" y="33647"/>
                  </a:lnTo>
                  <a:lnTo>
                    <a:pt x="253960" y="41791"/>
                  </a:lnTo>
                  <a:lnTo>
                    <a:pt x="3215" y="244102"/>
                  </a:lnTo>
                  <a:cubicBezTo>
                    <a:pt x="10073" y="251817"/>
                    <a:pt x="17359" y="259961"/>
                    <a:pt x="24217" y="26767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A745BC79-8834-4155-929E-4B8C3FC73E92}"/>
                </a:ext>
              </a:extLst>
            </p:cNvPr>
            <p:cNvSpPr/>
            <p:nvPr/>
          </p:nvSpPr>
          <p:spPr>
            <a:xfrm>
              <a:off x="6819305" y="4280464"/>
              <a:ext cx="12859" cy="17145"/>
            </a:xfrm>
            <a:custGeom>
              <a:avLst/>
              <a:gdLst>
                <a:gd name="connsiteX0" fmla="*/ 9216 w 12858"/>
                <a:gd name="connsiteY0" fmla="*/ 3215 h 17145"/>
                <a:gd name="connsiteX1" fmla="*/ 9216 w 12858"/>
                <a:gd name="connsiteY1" fmla="*/ 3215 h 17145"/>
                <a:gd name="connsiteX2" fmla="*/ 3215 w 12858"/>
                <a:gd name="connsiteY2" fmla="*/ 9644 h 17145"/>
                <a:gd name="connsiteX3" fmla="*/ 10501 w 12858"/>
                <a:gd name="connsiteY3" fmla="*/ 14787 h 17145"/>
                <a:gd name="connsiteX4" fmla="*/ 9216 w 12858"/>
                <a:gd name="connsiteY4" fmla="*/ 3215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58" h="17145">
                  <a:moveTo>
                    <a:pt x="9216" y="3215"/>
                  </a:moveTo>
                  <a:lnTo>
                    <a:pt x="9216" y="3215"/>
                  </a:lnTo>
                  <a:cubicBezTo>
                    <a:pt x="7072" y="5358"/>
                    <a:pt x="5358" y="7501"/>
                    <a:pt x="3215" y="9644"/>
                  </a:cubicBezTo>
                  <a:lnTo>
                    <a:pt x="10501" y="14787"/>
                  </a:lnTo>
                  <a:cubicBezTo>
                    <a:pt x="10073" y="10930"/>
                    <a:pt x="9644" y="7072"/>
                    <a:pt x="9216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F15D5DBC-D9CF-42A7-9C5A-BDD96DEF0D78}"/>
                </a:ext>
              </a:extLst>
            </p:cNvPr>
            <p:cNvSpPr/>
            <p:nvPr/>
          </p:nvSpPr>
          <p:spPr>
            <a:xfrm>
              <a:off x="6338387" y="2212348"/>
              <a:ext cx="64294" cy="55721"/>
            </a:xfrm>
            <a:custGeom>
              <a:avLst/>
              <a:gdLst>
                <a:gd name="connsiteX0" fmla="*/ 60222 w 64293"/>
                <a:gd name="connsiteY0" fmla="*/ 56364 h 55721"/>
                <a:gd name="connsiteX1" fmla="*/ 60651 w 64293"/>
                <a:gd name="connsiteY1" fmla="*/ 34075 h 55721"/>
                <a:gd name="connsiteX2" fmla="*/ 61508 w 64293"/>
                <a:gd name="connsiteY2" fmla="*/ 9644 h 55721"/>
                <a:gd name="connsiteX3" fmla="*/ 3215 w 64293"/>
                <a:gd name="connsiteY3" fmla="*/ 3215 h 55721"/>
                <a:gd name="connsiteX4" fmla="*/ 17788 w 64293"/>
                <a:gd name="connsiteY4" fmla="*/ 51649 h 55721"/>
                <a:gd name="connsiteX5" fmla="*/ 60222 w 64293"/>
                <a:gd name="connsiteY5" fmla="*/ 56364 h 5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293" h="55721">
                  <a:moveTo>
                    <a:pt x="60222" y="56364"/>
                  </a:moveTo>
                  <a:cubicBezTo>
                    <a:pt x="60222" y="49077"/>
                    <a:pt x="60651" y="41362"/>
                    <a:pt x="60651" y="34075"/>
                  </a:cubicBezTo>
                  <a:cubicBezTo>
                    <a:pt x="61079" y="25932"/>
                    <a:pt x="61079" y="17788"/>
                    <a:pt x="61508" y="9644"/>
                  </a:cubicBezTo>
                  <a:lnTo>
                    <a:pt x="3215" y="3215"/>
                  </a:lnTo>
                  <a:cubicBezTo>
                    <a:pt x="7930" y="19502"/>
                    <a:pt x="13073" y="35362"/>
                    <a:pt x="17788" y="51649"/>
                  </a:cubicBezTo>
                  <a:lnTo>
                    <a:pt x="60222" y="5636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21FB10C2-104D-4ED9-8D15-2999F73BEF1C}"/>
                </a:ext>
              </a:extLst>
            </p:cNvPr>
            <p:cNvSpPr/>
            <p:nvPr/>
          </p:nvSpPr>
          <p:spPr>
            <a:xfrm>
              <a:off x="6814161" y="4192167"/>
              <a:ext cx="12859" cy="68580"/>
            </a:xfrm>
            <a:custGeom>
              <a:avLst/>
              <a:gdLst>
                <a:gd name="connsiteX0" fmla="*/ 3215 w 12858"/>
                <a:gd name="connsiteY0" fmla="*/ 69223 h 68580"/>
                <a:gd name="connsiteX1" fmla="*/ 3215 w 12858"/>
                <a:gd name="connsiteY1" fmla="*/ 69223 h 68580"/>
                <a:gd name="connsiteX2" fmla="*/ 10930 w 12858"/>
                <a:gd name="connsiteY2" fmla="*/ 60651 h 68580"/>
                <a:gd name="connsiteX3" fmla="*/ 3215 w 12858"/>
                <a:gd name="connsiteY3" fmla="*/ 3215 h 68580"/>
                <a:gd name="connsiteX4" fmla="*/ 3215 w 12858"/>
                <a:gd name="connsiteY4" fmla="*/ 69223 h 68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58" h="68580">
                  <a:moveTo>
                    <a:pt x="3215" y="69223"/>
                  </a:moveTo>
                  <a:lnTo>
                    <a:pt x="3215" y="69223"/>
                  </a:lnTo>
                  <a:cubicBezTo>
                    <a:pt x="5787" y="66223"/>
                    <a:pt x="8358" y="63651"/>
                    <a:pt x="10930" y="60651"/>
                  </a:cubicBezTo>
                  <a:cubicBezTo>
                    <a:pt x="8358" y="41362"/>
                    <a:pt x="5787" y="22074"/>
                    <a:pt x="3215" y="3215"/>
                  </a:cubicBezTo>
                  <a:lnTo>
                    <a:pt x="3215" y="6922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3D7BAD07-EE32-4A60-B455-2FD98E15EF47}"/>
                </a:ext>
              </a:extLst>
            </p:cNvPr>
            <p:cNvSpPr/>
            <p:nvPr/>
          </p:nvSpPr>
          <p:spPr>
            <a:xfrm>
              <a:off x="6362390" y="2291644"/>
              <a:ext cx="38576" cy="90011"/>
            </a:xfrm>
            <a:custGeom>
              <a:avLst/>
              <a:gdLst>
                <a:gd name="connsiteX0" fmla="*/ 38362 w 38576"/>
                <a:gd name="connsiteY0" fmla="*/ 87225 h 90011"/>
                <a:gd name="connsiteX1" fmla="*/ 38362 w 38576"/>
                <a:gd name="connsiteY1" fmla="*/ 87225 h 90011"/>
                <a:gd name="connsiteX2" fmla="*/ 35790 w 38576"/>
                <a:gd name="connsiteY2" fmla="*/ 6644 h 90011"/>
                <a:gd name="connsiteX3" fmla="*/ 3215 w 38576"/>
                <a:gd name="connsiteY3" fmla="*/ 3215 h 90011"/>
                <a:gd name="connsiteX4" fmla="*/ 31504 w 38576"/>
                <a:gd name="connsiteY4" fmla="*/ 86368 h 90011"/>
                <a:gd name="connsiteX5" fmla="*/ 38362 w 38576"/>
                <a:gd name="connsiteY5" fmla="*/ 87225 h 90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576" h="90011">
                  <a:moveTo>
                    <a:pt x="38362" y="87225"/>
                  </a:moveTo>
                  <a:lnTo>
                    <a:pt x="38362" y="87225"/>
                  </a:lnTo>
                  <a:cubicBezTo>
                    <a:pt x="37076" y="60222"/>
                    <a:pt x="36219" y="33647"/>
                    <a:pt x="35790" y="6644"/>
                  </a:cubicBezTo>
                  <a:lnTo>
                    <a:pt x="3215" y="3215"/>
                  </a:lnTo>
                  <a:cubicBezTo>
                    <a:pt x="12216" y="31075"/>
                    <a:pt x="21646" y="58936"/>
                    <a:pt x="31504" y="86368"/>
                  </a:cubicBezTo>
                  <a:lnTo>
                    <a:pt x="38362" y="872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8C0CA881-2B17-4542-A2F6-D5444C1FA64B}"/>
                </a:ext>
              </a:extLst>
            </p:cNvPr>
            <p:cNvSpPr/>
            <p:nvPr/>
          </p:nvSpPr>
          <p:spPr>
            <a:xfrm>
              <a:off x="6814161" y="4318611"/>
              <a:ext cx="8573" cy="8573"/>
            </a:xfrm>
            <a:custGeom>
              <a:avLst/>
              <a:gdLst>
                <a:gd name="connsiteX0" fmla="*/ 3215 w 8572"/>
                <a:gd name="connsiteY0" fmla="*/ 5358 h 8572"/>
                <a:gd name="connsiteX1" fmla="*/ 8358 w 8572"/>
                <a:gd name="connsiteY1" fmla="*/ 7072 h 8572"/>
                <a:gd name="connsiteX2" fmla="*/ 3215 w 8572"/>
                <a:gd name="connsiteY2" fmla="*/ 3215 h 8572"/>
                <a:gd name="connsiteX3" fmla="*/ 3215 w 8572"/>
                <a:gd name="connsiteY3" fmla="*/ 5358 h 8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" h="8572">
                  <a:moveTo>
                    <a:pt x="3215" y="5358"/>
                  </a:moveTo>
                  <a:cubicBezTo>
                    <a:pt x="4929" y="5787"/>
                    <a:pt x="6644" y="6644"/>
                    <a:pt x="8358" y="7072"/>
                  </a:cubicBezTo>
                  <a:lnTo>
                    <a:pt x="3215" y="3215"/>
                  </a:lnTo>
                  <a:lnTo>
                    <a:pt x="3215" y="53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700D6F2F-E812-47C4-A346-B865DBFB79EE}"/>
                </a:ext>
              </a:extLst>
            </p:cNvPr>
            <p:cNvSpPr/>
            <p:nvPr/>
          </p:nvSpPr>
          <p:spPr>
            <a:xfrm>
              <a:off x="6554843" y="3714250"/>
              <a:ext cx="167164" cy="514350"/>
            </a:xfrm>
            <a:custGeom>
              <a:avLst/>
              <a:gdLst>
                <a:gd name="connsiteX0" fmla="*/ 21217 w 167163"/>
                <a:gd name="connsiteY0" fmla="*/ 241530 h 514350"/>
                <a:gd name="connsiteX1" fmla="*/ 21217 w 167163"/>
                <a:gd name="connsiteY1" fmla="*/ 241530 h 514350"/>
                <a:gd name="connsiteX2" fmla="*/ 21217 w 167163"/>
                <a:gd name="connsiteY2" fmla="*/ 237673 h 514350"/>
                <a:gd name="connsiteX3" fmla="*/ 164806 w 167163"/>
                <a:gd name="connsiteY3" fmla="*/ 94083 h 514350"/>
                <a:gd name="connsiteX4" fmla="*/ 132660 w 167163"/>
                <a:gd name="connsiteY4" fmla="*/ 3215 h 514350"/>
                <a:gd name="connsiteX5" fmla="*/ 132660 w 167163"/>
                <a:gd name="connsiteY5" fmla="*/ 109942 h 514350"/>
                <a:gd name="connsiteX6" fmla="*/ 132660 w 167163"/>
                <a:gd name="connsiteY6" fmla="*/ 113800 h 514350"/>
                <a:gd name="connsiteX7" fmla="*/ 3215 w 167163"/>
                <a:gd name="connsiteY7" fmla="*/ 243245 h 514350"/>
                <a:gd name="connsiteX8" fmla="*/ 3215 w 167163"/>
                <a:gd name="connsiteY8" fmla="*/ 504277 h 514350"/>
                <a:gd name="connsiteX9" fmla="*/ 20788 w 167163"/>
                <a:gd name="connsiteY9" fmla="*/ 512850 h 514350"/>
                <a:gd name="connsiteX10" fmla="*/ 20788 w 167163"/>
                <a:gd name="connsiteY10" fmla="*/ 241530 h 51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163" h="514350">
                  <a:moveTo>
                    <a:pt x="21217" y="241530"/>
                  </a:moveTo>
                  <a:lnTo>
                    <a:pt x="21217" y="241530"/>
                  </a:lnTo>
                  <a:lnTo>
                    <a:pt x="21217" y="237673"/>
                  </a:lnTo>
                  <a:lnTo>
                    <a:pt x="164806" y="94083"/>
                  </a:lnTo>
                  <a:cubicBezTo>
                    <a:pt x="154519" y="63651"/>
                    <a:pt x="143804" y="33218"/>
                    <a:pt x="132660" y="3215"/>
                  </a:cubicBezTo>
                  <a:lnTo>
                    <a:pt x="132660" y="109942"/>
                  </a:lnTo>
                  <a:lnTo>
                    <a:pt x="132660" y="113800"/>
                  </a:lnTo>
                  <a:lnTo>
                    <a:pt x="3215" y="243245"/>
                  </a:lnTo>
                  <a:lnTo>
                    <a:pt x="3215" y="504277"/>
                  </a:lnTo>
                  <a:cubicBezTo>
                    <a:pt x="9216" y="506849"/>
                    <a:pt x="15216" y="509850"/>
                    <a:pt x="20788" y="512850"/>
                  </a:cubicBezTo>
                  <a:lnTo>
                    <a:pt x="20788" y="24153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60A760B8-576F-4E8D-9B1C-848B7FAF95FF}"/>
                </a:ext>
              </a:extLst>
            </p:cNvPr>
            <p:cNvSpPr/>
            <p:nvPr/>
          </p:nvSpPr>
          <p:spPr>
            <a:xfrm>
              <a:off x="6783300" y="4332327"/>
              <a:ext cx="55721" cy="38576"/>
            </a:xfrm>
            <a:custGeom>
              <a:avLst/>
              <a:gdLst>
                <a:gd name="connsiteX0" fmla="*/ 52935 w 55721"/>
                <a:gd name="connsiteY0" fmla="*/ 38362 h 38576"/>
                <a:gd name="connsiteX1" fmla="*/ 52078 w 55721"/>
                <a:gd name="connsiteY1" fmla="*/ 20360 h 38576"/>
                <a:gd name="connsiteX2" fmla="*/ 3215 w 55721"/>
                <a:gd name="connsiteY2" fmla="*/ 3215 h 38576"/>
                <a:gd name="connsiteX3" fmla="*/ 52935 w 55721"/>
                <a:gd name="connsiteY3" fmla="*/ 38362 h 3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721" h="38576">
                  <a:moveTo>
                    <a:pt x="52935" y="38362"/>
                  </a:moveTo>
                  <a:cubicBezTo>
                    <a:pt x="52935" y="32361"/>
                    <a:pt x="52507" y="26361"/>
                    <a:pt x="52078" y="20360"/>
                  </a:cubicBezTo>
                  <a:cubicBezTo>
                    <a:pt x="35790" y="14788"/>
                    <a:pt x="19503" y="9216"/>
                    <a:pt x="3215" y="3215"/>
                  </a:cubicBezTo>
                  <a:lnTo>
                    <a:pt x="52935" y="3836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B6219EB9-7A24-4125-9C58-5A6FC93C8EE4}"/>
                </a:ext>
              </a:extLst>
            </p:cNvPr>
            <p:cNvSpPr/>
            <p:nvPr/>
          </p:nvSpPr>
          <p:spPr>
            <a:xfrm>
              <a:off x="6560415" y="3424499"/>
              <a:ext cx="8573" cy="12859"/>
            </a:xfrm>
            <a:custGeom>
              <a:avLst/>
              <a:gdLst>
                <a:gd name="connsiteX0" fmla="*/ 3215 w 8572"/>
                <a:gd name="connsiteY0" fmla="*/ 7072 h 12858"/>
                <a:gd name="connsiteX1" fmla="*/ 6644 w 8572"/>
                <a:gd name="connsiteY1" fmla="*/ 10501 h 12858"/>
                <a:gd name="connsiteX2" fmla="*/ 3215 w 8572"/>
                <a:gd name="connsiteY2" fmla="*/ 3215 h 12858"/>
                <a:gd name="connsiteX3" fmla="*/ 3215 w 8572"/>
                <a:gd name="connsiteY3" fmla="*/ 7072 h 12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" h="12858">
                  <a:moveTo>
                    <a:pt x="3215" y="7072"/>
                  </a:moveTo>
                  <a:lnTo>
                    <a:pt x="6644" y="10501"/>
                  </a:lnTo>
                  <a:cubicBezTo>
                    <a:pt x="5358" y="7929"/>
                    <a:pt x="4072" y="5358"/>
                    <a:pt x="3215" y="3215"/>
                  </a:cubicBezTo>
                  <a:lnTo>
                    <a:pt x="3215" y="707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4C8E84C9-6A7D-41C7-B2E8-D59F1A7FC34E}"/>
                </a:ext>
              </a:extLst>
            </p:cNvPr>
            <p:cNvSpPr/>
            <p:nvPr/>
          </p:nvSpPr>
          <p:spPr>
            <a:xfrm>
              <a:off x="7492246" y="3442073"/>
              <a:ext cx="145733" cy="210026"/>
            </a:xfrm>
            <a:custGeom>
              <a:avLst/>
              <a:gdLst>
                <a:gd name="connsiteX0" fmla="*/ 13930 w 145732"/>
                <a:gd name="connsiteY0" fmla="*/ 108657 h 210026"/>
                <a:gd name="connsiteX1" fmla="*/ 3215 w 145732"/>
                <a:gd name="connsiteY1" fmla="*/ 209383 h 210026"/>
                <a:gd name="connsiteX2" fmla="*/ 28932 w 145732"/>
                <a:gd name="connsiteY2" fmla="*/ 181523 h 210026"/>
                <a:gd name="connsiteX3" fmla="*/ 36219 w 145732"/>
                <a:gd name="connsiteY3" fmla="*/ 113800 h 210026"/>
                <a:gd name="connsiteX4" fmla="*/ 36219 w 145732"/>
                <a:gd name="connsiteY4" fmla="*/ 109514 h 210026"/>
                <a:gd name="connsiteX5" fmla="*/ 36219 w 145732"/>
                <a:gd name="connsiteY5" fmla="*/ 109514 h 210026"/>
                <a:gd name="connsiteX6" fmla="*/ 146376 w 145732"/>
                <a:gd name="connsiteY6" fmla="*/ 20788 h 210026"/>
                <a:gd name="connsiteX7" fmla="*/ 141661 w 145732"/>
                <a:gd name="connsiteY7" fmla="*/ 3215 h 210026"/>
                <a:gd name="connsiteX8" fmla="*/ 17788 w 145732"/>
                <a:gd name="connsiteY8" fmla="*/ 103084 h 210026"/>
                <a:gd name="connsiteX9" fmla="*/ 13930 w 145732"/>
                <a:gd name="connsiteY9" fmla="*/ 108657 h 210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5732" h="210026">
                  <a:moveTo>
                    <a:pt x="13930" y="108657"/>
                  </a:moveTo>
                  <a:lnTo>
                    <a:pt x="3215" y="209383"/>
                  </a:lnTo>
                  <a:cubicBezTo>
                    <a:pt x="12644" y="200811"/>
                    <a:pt x="19502" y="189667"/>
                    <a:pt x="28932" y="181523"/>
                  </a:cubicBezTo>
                  <a:lnTo>
                    <a:pt x="36219" y="113800"/>
                  </a:lnTo>
                  <a:lnTo>
                    <a:pt x="36219" y="109514"/>
                  </a:lnTo>
                  <a:lnTo>
                    <a:pt x="36219" y="109514"/>
                  </a:lnTo>
                  <a:lnTo>
                    <a:pt x="146376" y="20788"/>
                  </a:lnTo>
                  <a:cubicBezTo>
                    <a:pt x="144661" y="14788"/>
                    <a:pt x="143375" y="9216"/>
                    <a:pt x="141661" y="3215"/>
                  </a:cubicBezTo>
                  <a:lnTo>
                    <a:pt x="17788" y="103084"/>
                  </a:lnTo>
                  <a:cubicBezTo>
                    <a:pt x="16502" y="105227"/>
                    <a:pt x="15216" y="106942"/>
                    <a:pt x="13930" y="10865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853D97F2-1F25-4E47-BA15-7CCF69E11D45}"/>
                </a:ext>
              </a:extLst>
            </p:cNvPr>
            <p:cNvSpPr/>
            <p:nvPr/>
          </p:nvSpPr>
          <p:spPr>
            <a:xfrm>
              <a:off x="7343942" y="3174611"/>
              <a:ext cx="235744" cy="394335"/>
            </a:xfrm>
            <a:custGeom>
              <a:avLst/>
              <a:gdLst>
                <a:gd name="connsiteX0" fmla="*/ 66222 w 235743"/>
                <a:gd name="connsiteY0" fmla="*/ 310539 h 394335"/>
                <a:gd name="connsiteX1" fmla="*/ 49077 w 235743"/>
                <a:gd name="connsiteY1" fmla="*/ 322540 h 394335"/>
                <a:gd name="connsiteX2" fmla="*/ 4929 w 235743"/>
                <a:gd name="connsiteY2" fmla="*/ 358116 h 394335"/>
                <a:gd name="connsiteX3" fmla="*/ 3643 w 235743"/>
                <a:gd name="connsiteY3" fmla="*/ 378262 h 394335"/>
                <a:gd name="connsiteX4" fmla="*/ 18217 w 235743"/>
                <a:gd name="connsiteY4" fmla="*/ 392835 h 394335"/>
                <a:gd name="connsiteX5" fmla="*/ 29789 w 235743"/>
                <a:gd name="connsiteY5" fmla="*/ 390692 h 394335"/>
                <a:gd name="connsiteX6" fmla="*/ 30647 w 235743"/>
                <a:gd name="connsiteY6" fmla="*/ 383405 h 394335"/>
                <a:gd name="connsiteX7" fmla="*/ 215384 w 235743"/>
                <a:gd name="connsiteY7" fmla="*/ 234672 h 394335"/>
                <a:gd name="connsiteX8" fmla="*/ 215384 w 235743"/>
                <a:gd name="connsiteY8" fmla="*/ 234672 h 394335"/>
                <a:gd name="connsiteX9" fmla="*/ 233386 w 235743"/>
                <a:gd name="connsiteY9" fmla="*/ 66222 h 394335"/>
                <a:gd name="connsiteX10" fmla="*/ 214527 w 235743"/>
                <a:gd name="connsiteY10" fmla="*/ 40076 h 394335"/>
                <a:gd name="connsiteX11" fmla="*/ 196953 w 235743"/>
                <a:gd name="connsiteY11" fmla="*/ 3215 h 394335"/>
                <a:gd name="connsiteX12" fmla="*/ 174236 w 235743"/>
                <a:gd name="connsiteY12" fmla="*/ 213669 h 394335"/>
                <a:gd name="connsiteX13" fmla="*/ 173379 w 235743"/>
                <a:gd name="connsiteY13" fmla="*/ 221813 h 394335"/>
                <a:gd name="connsiteX14" fmla="*/ 72652 w 235743"/>
                <a:gd name="connsiteY14" fmla="*/ 302823 h 394335"/>
                <a:gd name="connsiteX15" fmla="*/ 66222 w 235743"/>
                <a:gd name="connsiteY15" fmla="*/ 310539 h 39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35743" h="394335">
                  <a:moveTo>
                    <a:pt x="66222" y="310539"/>
                  </a:moveTo>
                  <a:cubicBezTo>
                    <a:pt x="61079" y="315254"/>
                    <a:pt x="55078" y="319111"/>
                    <a:pt x="49077" y="322540"/>
                  </a:cubicBezTo>
                  <a:lnTo>
                    <a:pt x="4929" y="358116"/>
                  </a:lnTo>
                  <a:cubicBezTo>
                    <a:pt x="3215" y="364546"/>
                    <a:pt x="2786" y="371832"/>
                    <a:pt x="3643" y="378262"/>
                  </a:cubicBezTo>
                  <a:cubicBezTo>
                    <a:pt x="4501" y="385548"/>
                    <a:pt x="10073" y="393692"/>
                    <a:pt x="18217" y="392835"/>
                  </a:cubicBezTo>
                  <a:cubicBezTo>
                    <a:pt x="22074" y="392406"/>
                    <a:pt x="25932" y="391549"/>
                    <a:pt x="29789" y="390692"/>
                  </a:cubicBezTo>
                  <a:lnTo>
                    <a:pt x="30647" y="383405"/>
                  </a:lnTo>
                  <a:lnTo>
                    <a:pt x="215384" y="234672"/>
                  </a:lnTo>
                  <a:lnTo>
                    <a:pt x="215384" y="234672"/>
                  </a:lnTo>
                  <a:lnTo>
                    <a:pt x="233386" y="66222"/>
                  </a:lnTo>
                  <a:cubicBezTo>
                    <a:pt x="226100" y="58079"/>
                    <a:pt x="218813" y="50363"/>
                    <a:pt x="214527" y="40076"/>
                  </a:cubicBezTo>
                  <a:cubicBezTo>
                    <a:pt x="208526" y="27646"/>
                    <a:pt x="202954" y="15645"/>
                    <a:pt x="196953" y="3215"/>
                  </a:cubicBezTo>
                  <a:lnTo>
                    <a:pt x="174236" y="213669"/>
                  </a:lnTo>
                  <a:lnTo>
                    <a:pt x="173379" y="221813"/>
                  </a:lnTo>
                  <a:lnTo>
                    <a:pt x="72652" y="302823"/>
                  </a:lnTo>
                  <a:cubicBezTo>
                    <a:pt x="70509" y="305824"/>
                    <a:pt x="68366" y="308395"/>
                    <a:pt x="66222" y="3105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8805C98D-2B3B-4CE2-A00F-A966748BBB14}"/>
                </a:ext>
              </a:extLst>
            </p:cNvPr>
            <p:cNvSpPr/>
            <p:nvPr/>
          </p:nvSpPr>
          <p:spPr>
            <a:xfrm>
              <a:off x="7538538" y="3481935"/>
              <a:ext cx="102870" cy="132874"/>
            </a:xfrm>
            <a:custGeom>
              <a:avLst/>
              <a:gdLst>
                <a:gd name="connsiteX0" fmla="*/ 3215 w 102870"/>
                <a:gd name="connsiteY0" fmla="*/ 133088 h 132873"/>
                <a:gd name="connsiteX1" fmla="*/ 16073 w 102870"/>
                <a:gd name="connsiteY1" fmla="*/ 130516 h 132873"/>
                <a:gd name="connsiteX2" fmla="*/ 18645 w 102870"/>
                <a:gd name="connsiteY2" fmla="*/ 107371 h 132873"/>
                <a:gd name="connsiteX3" fmla="*/ 19074 w 102870"/>
                <a:gd name="connsiteY3" fmla="*/ 103513 h 132873"/>
                <a:gd name="connsiteX4" fmla="*/ 19074 w 102870"/>
                <a:gd name="connsiteY4" fmla="*/ 103513 h 132873"/>
                <a:gd name="connsiteX5" fmla="*/ 70937 w 102870"/>
                <a:gd name="connsiteY5" fmla="*/ 61508 h 132873"/>
                <a:gd name="connsiteX6" fmla="*/ 95369 w 102870"/>
                <a:gd name="connsiteY6" fmla="*/ 16502 h 132873"/>
                <a:gd name="connsiteX7" fmla="*/ 103513 w 102870"/>
                <a:gd name="connsiteY7" fmla="*/ 3215 h 132873"/>
                <a:gd name="connsiteX8" fmla="*/ 8787 w 102870"/>
                <a:gd name="connsiteY8" fmla="*/ 79939 h 132873"/>
                <a:gd name="connsiteX9" fmla="*/ 3215 w 102870"/>
                <a:gd name="connsiteY9" fmla="*/ 133088 h 132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2870" h="132873">
                  <a:moveTo>
                    <a:pt x="3215" y="133088"/>
                  </a:moveTo>
                  <a:cubicBezTo>
                    <a:pt x="7501" y="132231"/>
                    <a:pt x="12216" y="131802"/>
                    <a:pt x="16073" y="130516"/>
                  </a:cubicBezTo>
                  <a:lnTo>
                    <a:pt x="18645" y="107371"/>
                  </a:lnTo>
                  <a:lnTo>
                    <a:pt x="19074" y="103513"/>
                  </a:lnTo>
                  <a:lnTo>
                    <a:pt x="19074" y="103513"/>
                  </a:lnTo>
                  <a:lnTo>
                    <a:pt x="70937" y="61508"/>
                  </a:lnTo>
                  <a:cubicBezTo>
                    <a:pt x="79510" y="46934"/>
                    <a:pt x="87654" y="31504"/>
                    <a:pt x="95369" y="16502"/>
                  </a:cubicBezTo>
                  <a:cubicBezTo>
                    <a:pt x="97512" y="11787"/>
                    <a:pt x="101798" y="7930"/>
                    <a:pt x="103513" y="3215"/>
                  </a:cubicBezTo>
                  <a:lnTo>
                    <a:pt x="8787" y="79939"/>
                  </a:lnTo>
                  <a:lnTo>
                    <a:pt x="3215" y="13308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733FBEAC-48C4-4B36-9F16-567371E7B2A2}"/>
                </a:ext>
              </a:extLst>
            </p:cNvPr>
            <p:cNvSpPr/>
            <p:nvPr/>
          </p:nvSpPr>
          <p:spPr>
            <a:xfrm>
              <a:off x="6316956" y="2133910"/>
              <a:ext cx="90011" cy="60008"/>
            </a:xfrm>
            <a:custGeom>
              <a:avLst/>
              <a:gdLst>
                <a:gd name="connsiteX0" fmla="*/ 85082 w 90011"/>
                <a:gd name="connsiteY0" fmla="*/ 58936 h 60007"/>
                <a:gd name="connsiteX1" fmla="*/ 88511 w 90011"/>
                <a:gd name="connsiteY1" fmla="*/ 12216 h 60007"/>
                <a:gd name="connsiteX2" fmla="*/ 3215 w 90011"/>
                <a:gd name="connsiteY2" fmla="*/ 3215 h 60007"/>
                <a:gd name="connsiteX3" fmla="*/ 16502 w 90011"/>
                <a:gd name="connsiteY3" fmla="*/ 51649 h 60007"/>
                <a:gd name="connsiteX4" fmla="*/ 85082 w 90011"/>
                <a:gd name="connsiteY4" fmla="*/ 58936 h 60007"/>
                <a:gd name="connsiteX5" fmla="*/ 85082 w 90011"/>
                <a:gd name="connsiteY5" fmla="*/ 58936 h 60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011" h="60007">
                  <a:moveTo>
                    <a:pt x="85082" y="58936"/>
                  </a:moveTo>
                  <a:cubicBezTo>
                    <a:pt x="85939" y="43505"/>
                    <a:pt x="87225" y="27646"/>
                    <a:pt x="88511" y="12216"/>
                  </a:cubicBezTo>
                  <a:lnTo>
                    <a:pt x="3215" y="3215"/>
                  </a:lnTo>
                  <a:cubicBezTo>
                    <a:pt x="7501" y="19502"/>
                    <a:pt x="11787" y="35362"/>
                    <a:pt x="16502" y="51649"/>
                  </a:cubicBezTo>
                  <a:lnTo>
                    <a:pt x="85082" y="58936"/>
                  </a:lnTo>
                  <a:lnTo>
                    <a:pt x="85082" y="5893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CC9D1ED6-9306-4FEB-A0AA-75ECEAE2D99E}"/>
                </a:ext>
              </a:extLst>
            </p:cNvPr>
            <p:cNvSpPr/>
            <p:nvPr/>
          </p:nvSpPr>
          <p:spPr>
            <a:xfrm>
              <a:off x="7449812" y="3579233"/>
              <a:ext cx="34290" cy="81439"/>
            </a:xfrm>
            <a:custGeom>
              <a:avLst/>
              <a:gdLst>
                <a:gd name="connsiteX0" fmla="*/ 25075 w 34290"/>
                <a:gd name="connsiteY0" fmla="*/ 79510 h 81438"/>
                <a:gd name="connsiteX1" fmla="*/ 33218 w 34290"/>
                <a:gd name="connsiteY1" fmla="*/ 3215 h 81438"/>
                <a:gd name="connsiteX2" fmla="*/ 29361 w 34290"/>
                <a:gd name="connsiteY2" fmla="*/ 9216 h 81438"/>
                <a:gd name="connsiteX3" fmla="*/ 3215 w 34290"/>
                <a:gd name="connsiteY3" fmla="*/ 53364 h 81438"/>
                <a:gd name="connsiteX4" fmla="*/ 25075 w 34290"/>
                <a:gd name="connsiteY4" fmla="*/ 79510 h 81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290" h="81438">
                  <a:moveTo>
                    <a:pt x="25075" y="79510"/>
                  </a:moveTo>
                  <a:lnTo>
                    <a:pt x="33218" y="3215"/>
                  </a:lnTo>
                  <a:cubicBezTo>
                    <a:pt x="31933" y="5358"/>
                    <a:pt x="30647" y="7072"/>
                    <a:pt x="29361" y="9216"/>
                  </a:cubicBezTo>
                  <a:cubicBezTo>
                    <a:pt x="19931" y="23360"/>
                    <a:pt x="7930" y="36647"/>
                    <a:pt x="3215" y="53364"/>
                  </a:cubicBezTo>
                  <a:cubicBezTo>
                    <a:pt x="4929" y="64079"/>
                    <a:pt x="13930" y="75652"/>
                    <a:pt x="25075" y="7951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3A9E52B8-2C52-48C3-B0EC-237EA080FA3B}"/>
                </a:ext>
              </a:extLst>
            </p:cNvPr>
            <p:cNvSpPr/>
            <p:nvPr/>
          </p:nvSpPr>
          <p:spPr>
            <a:xfrm>
              <a:off x="6270665" y="1672709"/>
              <a:ext cx="458629" cy="291465"/>
            </a:xfrm>
            <a:custGeom>
              <a:avLst/>
              <a:gdLst>
                <a:gd name="connsiteX0" fmla="*/ 361974 w 458628"/>
                <a:gd name="connsiteY0" fmla="*/ 68366 h 291465"/>
                <a:gd name="connsiteX1" fmla="*/ 246245 w 458628"/>
                <a:gd name="connsiteY1" fmla="*/ 55936 h 291465"/>
                <a:gd name="connsiteX2" fmla="*/ 3215 w 458628"/>
                <a:gd name="connsiteY2" fmla="*/ 251817 h 291465"/>
                <a:gd name="connsiteX3" fmla="*/ 10073 w 458628"/>
                <a:gd name="connsiteY3" fmla="*/ 289536 h 291465"/>
                <a:gd name="connsiteX4" fmla="*/ 260390 w 458628"/>
                <a:gd name="connsiteY4" fmla="*/ 88082 h 291465"/>
                <a:gd name="connsiteX5" fmla="*/ 260390 w 458628"/>
                <a:gd name="connsiteY5" fmla="*/ 88082 h 291465"/>
                <a:gd name="connsiteX6" fmla="*/ 266819 w 458628"/>
                <a:gd name="connsiteY6" fmla="*/ 88511 h 291465"/>
                <a:gd name="connsiteX7" fmla="*/ 412123 w 458628"/>
                <a:gd name="connsiteY7" fmla="*/ 103942 h 291465"/>
                <a:gd name="connsiteX8" fmla="*/ 431840 w 458628"/>
                <a:gd name="connsiteY8" fmla="*/ 88082 h 291465"/>
                <a:gd name="connsiteX9" fmla="*/ 447270 w 458628"/>
                <a:gd name="connsiteY9" fmla="*/ 51221 h 291465"/>
                <a:gd name="connsiteX10" fmla="*/ 455843 w 458628"/>
                <a:gd name="connsiteY10" fmla="*/ 46077 h 291465"/>
                <a:gd name="connsiteX11" fmla="*/ 450271 w 458628"/>
                <a:gd name="connsiteY11" fmla="*/ 3215 h 291465"/>
                <a:gd name="connsiteX12" fmla="*/ 368403 w 458628"/>
                <a:gd name="connsiteY12" fmla="*/ 69223 h 291465"/>
                <a:gd name="connsiteX13" fmla="*/ 361974 w 458628"/>
                <a:gd name="connsiteY13" fmla="*/ 68366 h 291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58628" h="291465">
                  <a:moveTo>
                    <a:pt x="361974" y="68366"/>
                  </a:moveTo>
                  <a:lnTo>
                    <a:pt x="246245" y="55936"/>
                  </a:lnTo>
                  <a:lnTo>
                    <a:pt x="3215" y="251817"/>
                  </a:lnTo>
                  <a:cubicBezTo>
                    <a:pt x="5358" y="264247"/>
                    <a:pt x="7501" y="276677"/>
                    <a:pt x="10073" y="289536"/>
                  </a:cubicBezTo>
                  <a:lnTo>
                    <a:pt x="260390" y="88082"/>
                  </a:lnTo>
                  <a:lnTo>
                    <a:pt x="260390" y="88082"/>
                  </a:lnTo>
                  <a:lnTo>
                    <a:pt x="266819" y="88511"/>
                  </a:lnTo>
                  <a:lnTo>
                    <a:pt x="412123" y="103942"/>
                  </a:lnTo>
                  <a:lnTo>
                    <a:pt x="431840" y="88082"/>
                  </a:lnTo>
                  <a:cubicBezTo>
                    <a:pt x="430554" y="74366"/>
                    <a:pt x="435697" y="60222"/>
                    <a:pt x="447270" y="51221"/>
                  </a:cubicBezTo>
                  <a:cubicBezTo>
                    <a:pt x="449842" y="49078"/>
                    <a:pt x="452842" y="47363"/>
                    <a:pt x="455843" y="46077"/>
                  </a:cubicBezTo>
                  <a:cubicBezTo>
                    <a:pt x="453700" y="31933"/>
                    <a:pt x="451556" y="17788"/>
                    <a:pt x="450271" y="3215"/>
                  </a:cubicBezTo>
                  <a:lnTo>
                    <a:pt x="368403" y="69223"/>
                  </a:lnTo>
                  <a:lnTo>
                    <a:pt x="361974" y="6836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5B3076B0-2B14-4960-BC15-5963663DCAF8}"/>
                </a:ext>
              </a:extLst>
            </p:cNvPr>
            <p:cNvSpPr/>
            <p:nvPr/>
          </p:nvSpPr>
          <p:spPr>
            <a:xfrm>
              <a:off x="6295096" y="1940171"/>
              <a:ext cx="132874" cy="180023"/>
            </a:xfrm>
            <a:custGeom>
              <a:avLst/>
              <a:gdLst>
                <a:gd name="connsiteX0" fmla="*/ 3215 w 132873"/>
                <a:gd name="connsiteY0" fmla="*/ 106513 h 180022"/>
                <a:gd name="connsiteX1" fmla="*/ 17359 w 132873"/>
                <a:gd name="connsiteY1" fmla="*/ 166521 h 180022"/>
                <a:gd name="connsiteX2" fmla="*/ 112943 w 132873"/>
                <a:gd name="connsiteY2" fmla="*/ 176808 h 180022"/>
                <a:gd name="connsiteX3" fmla="*/ 117658 w 132873"/>
                <a:gd name="connsiteY3" fmla="*/ 130945 h 180022"/>
                <a:gd name="connsiteX4" fmla="*/ 131802 w 132873"/>
                <a:gd name="connsiteY4" fmla="*/ 3215 h 180022"/>
                <a:gd name="connsiteX5" fmla="*/ 3215 w 132873"/>
                <a:gd name="connsiteY5" fmla="*/ 106513 h 180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2873" h="180022">
                  <a:moveTo>
                    <a:pt x="3215" y="106513"/>
                  </a:moveTo>
                  <a:cubicBezTo>
                    <a:pt x="7501" y="126659"/>
                    <a:pt x="12644" y="146375"/>
                    <a:pt x="17359" y="166521"/>
                  </a:cubicBezTo>
                  <a:lnTo>
                    <a:pt x="112943" y="176808"/>
                  </a:lnTo>
                  <a:cubicBezTo>
                    <a:pt x="114229" y="161377"/>
                    <a:pt x="115943" y="146375"/>
                    <a:pt x="117658" y="130945"/>
                  </a:cubicBezTo>
                  <a:cubicBezTo>
                    <a:pt x="121944" y="88511"/>
                    <a:pt x="128373" y="45649"/>
                    <a:pt x="131802" y="3215"/>
                  </a:cubicBezTo>
                  <a:lnTo>
                    <a:pt x="3215" y="10651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D661B872-989F-453B-851E-B287DABC752C}"/>
                </a:ext>
              </a:extLst>
            </p:cNvPr>
            <p:cNvSpPr/>
            <p:nvPr/>
          </p:nvSpPr>
          <p:spPr>
            <a:xfrm>
              <a:off x="6283952" y="1785866"/>
              <a:ext cx="531495" cy="261461"/>
            </a:xfrm>
            <a:custGeom>
              <a:avLst/>
              <a:gdLst>
                <a:gd name="connsiteX0" fmla="*/ 407408 w 531495"/>
                <a:gd name="connsiteY0" fmla="*/ 21646 h 261461"/>
                <a:gd name="connsiteX1" fmla="*/ 401407 w 531495"/>
                <a:gd name="connsiteY1" fmla="*/ 20788 h 261461"/>
                <a:gd name="connsiteX2" fmla="*/ 256532 w 531495"/>
                <a:gd name="connsiteY2" fmla="*/ 5358 h 261461"/>
                <a:gd name="connsiteX3" fmla="*/ 4929 w 531495"/>
                <a:gd name="connsiteY3" fmla="*/ 207669 h 261461"/>
                <a:gd name="connsiteX4" fmla="*/ 3215 w 531495"/>
                <a:gd name="connsiteY4" fmla="*/ 207669 h 261461"/>
                <a:gd name="connsiteX5" fmla="*/ 7501 w 531495"/>
                <a:gd name="connsiteY5" fmla="*/ 228243 h 261461"/>
                <a:gd name="connsiteX6" fmla="*/ 145518 w 531495"/>
                <a:gd name="connsiteY6" fmla="*/ 117229 h 261461"/>
                <a:gd name="connsiteX7" fmla="*/ 145947 w 531495"/>
                <a:gd name="connsiteY7" fmla="*/ 107371 h 261461"/>
                <a:gd name="connsiteX8" fmla="*/ 148519 w 531495"/>
                <a:gd name="connsiteY8" fmla="*/ 115086 h 261461"/>
                <a:gd name="connsiteX9" fmla="*/ 215384 w 531495"/>
                <a:gd name="connsiteY9" fmla="*/ 61508 h 261461"/>
                <a:gd name="connsiteX10" fmla="*/ 221385 w 531495"/>
                <a:gd name="connsiteY10" fmla="*/ 61936 h 261461"/>
                <a:gd name="connsiteX11" fmla="*/ 289108 w 531495"/>
                <a:gd name="connsiteY11" fmla="*/ 69223 h 261461"/>
                <a:gd name="connsiteX12" fmla="*/ 302824 w 531495"/>
                <a:gd name="connsiteY12" fmla="*/ 49078 h 261461"/>
                <a:gd name="connsiteX13" fmla="*/ 362831 w 531495"/>
                <a:gd name="connsiteY13" fmla="*/ 55507 h 261461"/>
                <a:gd name="connsiteX14" fmla="*/ 356830 w 531495"/>
                <a:gd name="connsiteY14" fmla="*/ 115943 h 261461"/>
                <a:gd name="connsiteX15" fmla="*/ 296394 w 531495"/>
                <a:gd name="connsiteY15" fmla="*/ 109514 h 261461"/>
                <a:gd name="connsiteX16" fmla="*/ 290393 w 531495"/>
                <a:gd name="connsiteY16" fmla="*/ 99227 h 261461"/>
                <a:gd name="connsiteX17" fmla="*/ 224385 w 531495"/>
                <a:gd name="connsiteY17" fmla="*/ 92369 h 261461"/>
                <a:gd name="connsiteX18" fmla="*/ 157091 w 531495"/>
                <a:gd name="connsiteY18" fmla="*/ 146804 h 261461"/>
                <a:gd name="connsiteX19" fmla="*/ 169950 w 531495"/>
                <a:gd name="connsiteY19" fmla="*/ 179380 h 261461"/>
                <a:gd name="connsiteX20" fmla="*/ 228243 w 531495"/>
                <a:gd name="connsiteY20" fmla="*/ 259104 h 261461"/>
                <a:gd name="connsiteX21" fmla="*/ 440841 w 531495"/>
                <a:gd name="connsiteY21" fmla="*/ 88083 h 261461"/>
                <a:gd name="connsiteX22" fmla="*/ 446842 w 531495"/>
                <a:gd name="connsiteY22" fmla="*/ 88940 h 261461"/>
                <a:gd name="connsiteX23" fmla="*/ 527852 w 531495"/>
                <a:gd name="connsiteY23" fmla="*/ 97512 h 261461"/>
                <a:gd name="connsiteX24" fmla="*/ 528709 w 531495"/>
                <a:gd name="connsiteY24" fmla="*/ 94083 h 261461"/>
                <a:gd name="connsiteX25" fmla="*/ 487990 w 531495"/>
                <a:gd name="connsiteY25" fmla="*/ 26789 h 261461"/>
                <a:gd name="connsiteX26" fmla="*/ 476845 w 531495"/>
                <a:gd name="connsiteY26" fmla="*/ 12644 h 261461"/>
                <a:gd name="connsiteX27" fmla="*/ 432697 w 531495"/>
                <a:gd name="connsiteY27" fmla="*/ 3215 h 261461"/>
                <a:gd name="connsiteX28" fmla="*/ 407408 w 531495"/>
                <a:gd name="connsiteY28" fmla="*/ 21646 h 261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31495" h="261461">
                  <a:moveTo>
                    <a:pt x="407408" y="21646"/>
                  </a:moveTo>
                  <a:lnTo>
                    <a:pt x="401407" y="20788"/>
                  </a:lnTo>
                  <a:lnTo>
                    <a:pt x="256532" y="5358"/>
                  </a:lnTo>
                  <a:lnTo>
                    <a:pt x="4929" y="207669"/>
                  </a:lnTo>
                  <a:lnTo>
                    <a:pt x="3215" y="207669"/>
                  </a:lnTo>
                  <a:cubicBezTo>
                    <a:pt x="4501" y="214527"/>
                    <a:pt x="6215" y="221385"/>
                    <a:pt x="7501" y="228243"/>
                  </a:cubicBezTo>
                  <a:lnTo>
                    <a:pt x="145518" y="117229"/>
                  </a:lnTo>
                  <a:cubicBezTo>
                    <a:pt x="145518" y="113800"/>
                    <a:pt x="145947" y="110371"/>
                    <a:pt x="145947" y="107371"/>
                  </a:cubicBezTo>
                  <a:cubicBezTo>
                    <a:pt x="146804" y="109942"/>
                    <a:pt x="147661" y="112514"/>
                    <a:pt x="148519" y="115086"/>
                  </a:cubicBezTo>
                  <a:lnTo>
                    <a:pt x="215384" y="61508"/>
                  </a:lnTo>
                  <a:lnTo>
                    <a:pt x="221385" y="61936"/>
                  </a:lnTo>
                  <a:lnTo>
                    <a:pt x="289108" y="69223"/>
                  </a:lnTo>
                  <a:cubicBezTo>
                    <a:pt x="291679" y="61508"/>
                    <a:pt x="296394" y="54650"/>
                    <a:pt x="302824" y="49078"/>
                  </a:cubicBezTo>
                  <a:cubicBezTo>
                    <a:pt x="321254" y="34076"/>
                    <a:pt x="347829" y="37076"/>
                    <a:pt x="362831" y="55507"/>
                  </a:cubicBezTo>
                  <a:cubicBezTo>
                    <a:pt x="377833" y="73938"/>
                    <a:pt x="375261" y="100941"/>
                    <a:pt x="356830" y="115943"/>
                  </a:cubicBezTo>
                  <a:cubicBezTo>
                    <a:pt x="338399" y="130945"/>
                    <a:pt x="310968" y="127945"/>
                    <a:pt x="296394" y="109514"/>
                  </a:cubicBezTo>
                  <a:cubicBezTo>
                    <a:pt x="293823" y="106085"/>
                    <a:pt x="292108" y="102656"/>
                    <a:pt x="290393" y="99227"/>
                  </a:cubicBezTo>
                  <a:lnTo>
                    <a:pt x="224385" y="92369"/>
                  </a:lnTo>
                  <a:lnTo>
                    <a:pt x="157091" y="146804"/>
                  </a:lnTo>
                  <a:cubicBezTo>
                    <a:pt x="160091" y="157948"/>
                    <a:pt x="163949" y="169093"/>
                    <a:pt x="169950" y="179380"/>
                  </a:cubicBezTo>
                  <a:cubicBezTo>
                    <a:pt x="185809" y="208526"/>
                    <a:pt x="205526" y="235101"/>
                    <a:pt x="228243" y="259104"/>
                  </a:cubicBezTo>
                  <a:lnTo>
                    <a:pt x="440841" y="88083"/>
                  </a:lnTo>
                  <a:lnTo>
                    <a:pt x="446842" y="88940"/>
                  </a:lnTo>
                  <a:lnTo>
                    <a:pt x="527852" y="97512"/>
                  </a:lnTo>
                  <a:cubicBezTo>
                    <a:pt x="528280" y="96226"/>
                    <a:pt x="528280" y="95369"/>
                    <a:pt x="528709" y="94083"/>
                  </a:cubicBezTo>
                  <a:cubicBezTo>
                    <a:pt x="517136" y="70509"/>
                    <a:pt x="504706" y="47363"/>
                    <a:pt x="487990" y="26789"/>
                  </a:cubicBezTo>
                  <a:cubicBezTo>
                    <a:pt x="484132" y="22074"/>
                    <a:pt x="480274" y="17359"/>
                    <a:pt x="476845" y="12644"/>
                  </a:cubicBezTo>
                  <a:cubicBezTo>
                    <a:pt x="461843" y="18217"/>
                    <a:pt x="444270" y="14788"/>
                    <a:pt x="432697" y="3215"/>
                  </a:cubicBezTo>
                  <a:lnTo>
                    <a:pt x="407408" y="2164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7EEC082F-9DAA-491C-8E4A-C6ACA1CE540E}"/>
                </a:ext>
              </a:extLst>
            </p:cNvPr>
            <p:cNvSpPr/>
            <p:nvPr/>
          </p:nvSpPr>
          <p:spPr>
            <a:xfrm>
              <a:off x="6773442" y="2205490"/>
              <a:ext cx="304324" cy="278606"/>
            </a:xfrm>
            <a:custGeom>
              <a:avLst/>
              <a:gdLst>
                <a:gd name="connsiteX0" fmla="*/ 250960 w 304323"/>
                <a:gd name="connsiteY0" fmla="*/ 64079 h 278606"/>
                <a:gd name="connsiteX1" fmla="*/ 249674 w 304323"/>
                <a:gd name="connsiteY1" fmla="*/ 67937 h 278606"/>
                <a:gd name="connsiteX2" fmla="*/ 3215 w 304323"/>
                <a:gd name="connsiteY2" fmla="*/ 266819 h 278606"/>
                <a:gd name="connsiteX3" fmla="*/ 10501 w 304323"/>
                <a:gd name="connsiteY3" fmla="*/ 277106 h 278606"/>
                <a:gd name="connsiteX4" fmla="*/ 304110 w 304323"/>
                <a:gd name="connsiteY4" fmla="*/ 40505 h 278606"/>
                <a:gd name="connsiteX5" fmla="*/ 274106 w 304323"/>
                <a:gd name="connsiteY5" fmla="*/ 3215 h 278606"/>
                <a:gd name="connsiteX6" fmla="*/ 274106 w 304323"/>
                <a:gd name="connsiteY6" fmla="*/ 3215 h 278606"/>
                <a:gd name="connsiteX7" fmla="*/ 250960 w 304323"/>
                <a:gd name="connsiteY7" fmla="*/ 64079 h 278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4323" h="278606">
                  <a:moveTo>
                    <a:pt x="250960" y="64079"/>
                  </a:moveTo>
                  <a:lnTo>
                    <a:pt x="249674" y="67937"/>
                  </a:lnTo>
                  <a:lnTo>
                    <a:pt x="3215" y="266819"/>
                  </a:lnTo>
                  <a:cubicBezTo>
                    <a:pt x="5358" y="270248"/>
                    <a:pt x="7930" y="273677"/>
                    <a:pt x="10501" y="277106"/>
                  </a:cubicBezTo>
                  <a:lnTo>
                    <a:pt x="304110" y="40505"/>
                  </a:lnTo>
                  <a:cubicBezTo>
                    <a:pt x="294680" y="27646"/>
                    <a:pt x="284393" y="15216"/>
                    <a:pt x="274106" y="3215"/>
                  </a:cubicBezTo>
                  <a:lnTo>
                    <a:pt x="274106" y="3215"/>
                  </a:lnTo>
                  <a:lnTo>
                    <a:pt x="250960" y="6407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AB17AE6D-7BAB-42BC-9A7A-6D78D64B09AF}"/>
                </a:ext>
              </a:extLst>
            </p:cNvPr>
            <p:cNvSpPr/>
            <p:nvPr/>
          </p:nvSpPr>
          <p:spPr>
            <a:xfrm>
              <a:off x="5728454" y="3630239"/>
              <a:ext cx="8573" cy="17145"/>
            </a:xfrm>
            <a:custGeom>
              <a:avLst/>
              <a:gdLst>
                <a:gd name="connsiteX0" fmla="*/ 8358 w 8572"/>
                <a:gd name="connsiteY0" fmla="*/ 13930 h 17145"/>
                <a:gd name="connsiteX1" fmla="*/ 8358 w 8572"/>
                <a:gd name="connsiteY1" fmla="*/ 3215 h 17145"/>
                <a:gd name="connsiteX2" fmla="*/ 3215 w 8572"/>
                <a:gd name="connsiteY2" fmla="*/ 8787 h 17145"/>
                <a:gd name="connsiteX3" fmla="*/ 3215 w 8572"/>
                <a:gd name="connsiteY3" fmla="*/ 8787 h 17145"/>
                <a:gd name="connsiteX4" fmla="*/ 8358 w 8572"/>
                <a:gd name="connsiteY4" fmla="*/ 13930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" h="17145">
                  <a:moveTo>
                    <a:pt x="8358" y="13930"/>
                  </a:moveTo>
                  <a:cubicBezTo>
                    <a:pt x="8358" y="10073"/>
                    <a:pt x="8358" y="6644"/>
                    <a:pt x="8358" y="3215"/>
                  </a:cubicBezTo>
                  <a:lnTo>
                    <a:pt x="3215" y="8787"/>
                  </a:lnTo>
                  <a:lnTo>
                    <a:pt x="3215" y="8787"/>
                  </a:lnTo>
                  <a:cubicBezTo>
                    <a:pt x="4929" y="10501"/>
                    <a:pt x="6644" y="12216"/>
                    <a:pt x="8358" y="139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5389743D-34F9-427E-98FC-489C9DA872EA}"/>
                </a:ext>
              </a:extLst>
            </p:cNvPr>
            <p:cNvSpPr/>
            <p:nvPr/>
          </p:nvSpPr>
          <p:spPr>
            <a:xfrm>
              <a:off x="5454563" y="3259907"/>
              <a:ext cx="77153" cy="77153"/>
            </a:xfrm>
            <a:custGeom>
              <a:avLst/>
              <a:gdLst>
                <a:gd name="connsiteX0" fmla="*/ 11787 w 77152"/>
                <a:gd name="connsiteY0" fmla="*/ 77796 h 77152"/>
                <a:gd name="connsiteX1" fmla="*/ 11787 w 77152"/>
                <a:gd name="connsiteY1" fmla="*/ 77796 h 77152"/>
                <a:gd name="connsiteX2" fmla="*/ 76081 w 77152"/>
                <a:gd name="connsiteY2" fmla="*/ 13502 h 77152"/>
                <a:gd name="connsiteX3" fmla="*/ 65794 w 77152"/>
                <a:gd name="connsiteY3" fmla="*/ 3215 h 77152"/>
                <a:gd name="connsiteX4" fmla="*/ 3215 w 77152"/>
                <a:gd name="connsiteY4" fmla="*/ 65794 h 77152"/>
                <a:gd name="connsiteX5" fmla="*/ 11787 w 77152"/>
                <a:gd name="connsiteY5" fmla="*/ 77796 h 77152"/>
                <a:gd name="connsiteX6" fmla="*/ 11787 w 77152"/>
                <a:gd name="connsiteY6" fmla="*/ 77796 h 77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152" h="77152">
                  <a:moveTo>
                    <a:pt x="11787" y="77796"/>
                  </a:moveTo>
                  <a:lnTo>
                    <a:pt x="11787" y="77796"/>
                  </a:lnTo>
                  <a:lnTo>
                    <a:pt x="76081" y="13502"/>
                  </a:lnTo>
                  <a:cubicBezTo>
                    <a:pt x="72652" y="10073"/>
                    <a:pt x="69223" y="6644"/>
                    <a:pt x="65794" y="3215"/>
                  </a:cubicBezTo>
                  <a:lnTo>
                    <a:pt x="3215" y="65794"/>
                  </a:lnTo>
                  <a:cubicBezTo>
                    <a:pt x="5786" y="69652"/>
                    <a:pt x="8787" y="73938"/>
                    <a:pt x="11787" y="77796"/>
                  </a:cubicBezTo>
                  <a:lnTo>
                    <a:pt x="11787" y="7779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A4AB01A2-FF4B-43B6-87AE-8A9583EFD135}"/>
                </a:ext>
              </a:extLst>
            </p:cNvPr>
            <p:cNvSpPr/>
            <p:nvPr/>
          </p:nvSpPr>
          <p:spPr>
            <a:xfrm>
              <a:off x="5704022" y="3466505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5C5D2B8E-1AEE-41CC-AC21-2AE853A75D73}"/>
                </a:ext>
              </a:extLst>
            </p:cNvPr>
            <p:cNvSpPr/>
            <p:nvPr/>
          </p:nvSpPr>
          <p:spPr>
            <a:xfrm>
              <a:off x="5610582" y="3440359"/>
              <a:ext cx="98584" cy="102870"/>
            </a:xfrm>
            <a:custGeom>
              <a:avLst/>
              <a:gdLst>
                <a:gd name="connsiteX0" fmla="*/ 96655 w 98583"/>
                <a:gd name="connsiteY0" fmla="*/ 29361 h 102870"/>
                <a:gd name="connsiteX1" fmla="*/ 75224 w 98583"/>
                <a:gd name="connsiteY1" fmla="*/ 3215 h 102870"/>
                <a:gd name="connsiteX2" fmla="*/ 73938 w 98583"/>
                <a:gd name="connsiteY2" fmla="*/ 3643 h 102870"/>
                <a:gd name="connsiteX3" fmla="*/ 3215 w 98583"/>
                <a:gd name="connsiteY3" fmla="*/ 74366 h 102870"/>
                <a:gd name="connsiteX4" fmla="*/ 26360 w 98583"/>
                <a:gd name="connsiteY4" fmla="*/ 100084 h 102870"/>
                <a:gd name="connsiteX5" fmla="*/ 96655 w 98583"/>
                <a:gd name="connsiteY5" fmla="*/ 29361 h 102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8583" h="102870">
                  <a:moveTo>
                    <a:pt x="96655" y="29361"/>
                  </a:moveTo>
                  <a:cubicBezTo>
                    <a:pt x="89368" y="20360"/>
                    <a:pt x="82510" y="11787"/>
                    <a:pt x="75224" y="3215"/>
                  </a:cubicBezTo>
                  <a:cubicBezTo>
                    <a:pt x="74795" y="3215"/>
                    <a:pt x="74366" y="3215"/>
                    <a:pt x="73938" y="3643"/>
                  </a:cubicBezTo>
                  <a:lnTo>
                    <a:pt x="3215" y="74366"/>
                  </a:lnTo>
                  <a:cubicBezTo>
                    <a:pt x="10930" y="82939"/>
                    <a:pt x="18645" y="91511"/>
                    <a:pt x="26360" y="100084"/>
                  </a:cubicBezTo>
                  <a:lnTo>
                    <a:pt x="96655" y="2936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03F537E8-4DEA-42CD-9B7B-0DD233FF7C46}"/>
                </a:ext>
              </a:extLst>
            </p:cNvPr>
            <p:cNvSpPr/>
            <p:nvPr/>
          </p:nvSpPr>
          <p:spPr>
            <a:xfrm>
              <a:off x="5334548" y="3122319"/>
              <a:ext cx="64294" cy="64294"/>
            </a:xfrm>
            <a:custGeom>
              <a:avLst/>
              <a:gdLst>
                <a:gd name="connsiteX0" fmla="*/ 61079 w 64293"/>
                <a:gd name="connsiteY0" fmla="*/ 25932 h 64293"/>
                <a:gd name="connsiteX1" fmla="*/ 61079 w 64293"/>
                <a:gd name="connsiteY1" fmla="*/ 25932 h 64293"/>
                <a:gd name="connsiteX2" fmla="*/ 34076 w 64293"/>
                <a:gd name="connsiteY2" fmla="*/ 3215 h 64293"/>
                <a:gd name="connsiteX3" fmla="*/ 3215 w 64293"/>
                <a:gd name="connsiteY3" fmla="*/ 34076 h 64293"/>
                <a:gd name="connsiteX4" fmla="*/ 22931 w 64293"/>
                <a:gd name="connsiteY4" fmla="*/ 64079 h 64293"/>
                <a:gd name="connsiteX5" fmla="*/ 61079 w 64293"/>
                <a:gd name="connsiteY5" fmla="*/ 25932 h 64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293" h="64293">
                  <a:moveTo>
                    <a:pt x="61079" y="25932"/>
                  </a:moveTo>
                  <a:lnTo>
                    <a:pt x="61079" y="25932"/>
                  </a:lnTo>
                  <a:cubicBezTo>
                    <a:pt x="52078" y="18217"/>
                    <a:pt x="43077" y="10501"/>
                    <a:pt x="34076" y="3215"/>
                  </a:cubicBezTo>
                  <a:lnTo>
                    <a:pt x="3215" y="34076"/>
                  </a:lnTo>
                  <a:cubicBezTo>
                    <a:pt x="9644" y="43934"/>
                    <a:pt x="16502" y="53792"/>
                    <a:pt x="22931" y="64079"/>
                  </a:cubicBezTo>
                  <a:lnTo>
                    <a:pt x="61079" y="2593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A0B99310-AA6B-4E45-9C9C-F390336B2DC1}"/>
                </a:ext>
              </a:extLst>
            </p:cNvPr>
            <p:cNvSpPr/>
            <p:nvPr/>
          </p:nvSpPr>
          <p:spPr>
            <a:xfrm>
              <a:off x="5388126" y="3184041"/>
              <a:ext cx="85725" cy="90011"/>
            </a:xfrm>
            <a:custGeom>
              <a:avLst/>
              <a:gdLst>
                <a:gd name="connsiteX0" fmla="*/ 82939 w 85725"/>
                <a:gd name="connsiteY0" fmla="*/ 31933 h 90011"/>
                <a:gd name="connsiteX1" fmla="*/ 51649 w 85725"/>
                <a:gd name="connsiteY1" fmla="*/ 3215 h 90011"/>
                <a:gd name="connsiteX2" fmla="*/ 3215 w 85725"/>
                <a:gd name="connsiteY2" fmla="*/ 51650 h 90011"/>
                <a:gd name="connsiteX3" fmla="*/ 28075 w 85725"/>
                <a:gd name="connsiteY3" fmla="*/ 86797 h 90011"/>
                <a:gd name="connsiteX4" fmla="*/ 82939 w 85725"/>
                <a:gd name="connsiteY4" fmla="*/ 31933 h 90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90011">
                  <a:moveTo>
                    <a:pt x="82939" y="31933"/>
                  </a:moveTo>
                  <a:cubicBezTo>
                    <a:pt x="72652" y="22503"/>
                    <a:pt x="62365" y="12644"/>
                    <a:pt x="51649" y="3215"/>
                  </a:cubicBezTo>
                  <a:lnTo>
                    <a:pt x="3215" y="51650"/>
                  </a:lnTo>
                  <a:cubicBezTo>
                    <a:pt x="11359" y="63222"/>
                    <a:pt x="19502" y="75224"/>
                    <a:pt x="28075" y="86797"/>
                  </a:cubicBezTo>
                  <a:lnTo>
                    <a:pt x="82939" y="3193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F3B0CA10-1348-48DC-824A-A5810771623B}"/>
                </a:ext>
              </a:extLst>
            </p:cNvPr>
            <p:cNvSpPr/>
            <p:nvPr/>
          </p:nvSpPr>
          <p:spPr>
            <a:xfrm>
              <a:off x="5520142" y="3312200"/>
              <a:ext cx="55721" cy="55721"/>
            </a:xfrm>
            <a:custGeom>
              <a:avLst/>
              <a:gdLst>
                <a:gd name="connsiteX0" fmla="*/ 55078 w 55721"/>
                <a:gd name="connsiteY0" fmla="*/ 6644 h 55721"/>
                <a:gd name="connsiteX1" fmla="*/ 51649 w 55721"/>
                <a:gd name="connsiteY1" fmla="*/ 3215 h 55721"/>
                <a:gd name="connsiteX2" fmla="*/ 3215 w 55721"/>
                <a:gd name="connsiteY2" fmla="*/ 51649 h 55721"/>
                <a:gd name="connsiteX3" fmla="*/ 7501 w 55721"/>
                <a:gd name="connsiteY3" fmla="*/ 54221 h 55721"/>
                <a:gd name="connsiteX4" fmla="*/ 55078 w 55721"/>
                <a:gd name="connsiteY4" fmla="*/ 6644 h 5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721" h="55721">
                  <a:moveTo>
                    <a:pt x="55078" y="6644"/>
                  </a:moveTo>
                  <a:cubicBezTo>
                    <a:pt x="53793" y="5358"/>
                    <a:pt x="52935" y="4072"/>
                    <a:pt x="51649" y="3215"/>
                  </a:cubicBezTo>
                  <a:lnTo>
                    <a:pt x="3215" y="51649"/>
                  </a:lnTo>
                  <a:cubicBezTo>
                    <a:pt x="4501" y="52507"/>
                    <a:pt x="6215" y="53364"/>
                    <a:pt x="7501" y="54221"/>
                  </a:cubicBezTo>
                  <a:lnTo>
                    <a:pt x="55078" y="66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10194A77-CAFB-4628-9157-DE9BDBF20EF7}"/>
                </a:ext>
              </a:extLst>
            </p:cNvPr>
            <p:cNvSpPr/>
            <p:nvPr/>
          </p:nvSpPr>
          <p:spPr>
            <a:xfrm>
              <a:off x="5568577" y="3402639"/>
              <a:ext cx="90011" cy="98584"/>
            </a:xfrm>
            <a:custGeom>
              <a:avLst/>
              <a:gdLst>
                <a:gd name="connsiteX0" fmla="*/ 90654 w 90011"/>
                <a:gd name="connsiteY0" fmla="*/ 39219 h 98583"/>
                <a:gd name="connsiteX1" fmla="*/ 64508 w 90011"/>
                <a:gd name="connsiteY1" fmla="*/ 3215 h 98583"/>
                <a:gd name="connsiteX2" fmla="*/ 3215 w 90011"/>
                <a:gd name="connsiteY2" fmla="*/ 64508 h 98583"/>
                <a:gd name="connsiteX3" fmla="*/ 32361 w 90011"/>
                <a:gd name="connsiteY3" fmla="*/ 97512 h 98583"/>
                <a:gd name="connsiteX4" fmla="*/ 90654 w 90011"/>
                <a:gd name="connsiteY4" fmla="*/ 39219 h 98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011" h="98583">
                  <a:moveTo>
                    <a:pt x="90654" y="39219"/>
                  </a:moveTo>
                  <a:cubicBezTo>
                    <a:pt x="76081" y="33218"/>
                    <a:pt x="65794" y="19503"/>
                    <a:pt x="64508" y="3215"/>
                  </a:cubicBezTo>
                  <a:lnTo>
                    <a:pt x="3215" y="64508"/>
                  </a:lnTo>
                  <a:cubicBezTo>
                    <a:pt x="12644" y="75652"/>
                    <a:pt x="22503" y="86797"/>
                    <a:pt x="32361" y="97512"/>
                  </a:cubicBezTo>
                  <a:lnTo>
                    <a:pt x="90654" y="3921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A11DEB73-2217-4886-A408-177DF817D470}"/>
                </a:ext>
              </a:extLst>
            </p:cNvPr>
            <p:cNvSpPr/>
            <p:nvPr/>
          </p:nvSpPr>
          <p:spPr>
            <a:xfrm>
              <a:off x="5535144" y="3337060"/>
              <a:ext cx="85725" cy="102870"/>
            </a:xfrm>
            <a:custGeom>
              <a:avLst/>
              <a:gdLst>
                <a:gd name="connsiteX0" fmla="*/ 10930 w 85725"/>
                <a:gd name="connsiteY0" fmla="*/ 100084 h 102870"/>
                <a:gd name="connsiteX1" fmla="*/ 10930 w 85725"/>
                <a:gd name="connsiteY1" fmla="*/ 100084 h 102870"/>
                <a:gd name="connsiteX2" fmla="*/ 82939 w 85725"/>
                <a:gd name="connsiteY2" fmla="*/ 28075 h 102870"/>
                <a:gd name="connsiteX3" fmla="*/ 60222 w 85725"/>
                <a:gd name="connsiteY3" fmla="*/ 3215 h 102870"/>
                <a:gd name="connsiteX4" fmla="*/ 9644 w 85725"/>
                <a:gd name="connsiteY4" fmla="*/ 53792 h 102870"/>
                <a:gd name="connsiteX5" fmla="*/ 11359 w 85725"/>
                <a:gd name="connsiteY5" fmla="*/ 64937 h 102870"/>
                <a:gd name="connsiteX6" fmla="*/ 3215 w 85725"/>
                <a:gd name="connsiteY6" fmla="*/ 90226 h 102870"/>
                <a:gd name="connsiteX7" fmla="*/ 10930 w 85725"/>
                <a:gd name="connsiteY7" fmla="*/ 100084 h 102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5725" h="102870">
                  <a:moveTo>
                    <a:pt x="10930" y="100084"/>
                  </a:moveTo>
                  <a:lnTo>
                    <a:pt x="10930" y="100084"/>
                  </a:lnTo>
                  <a:lnTo>
                    <a:pt x="82939" y="28075"/>
                  </a:lnTo>
                  <a:cubicBezTo>
                    <a:pt x="75224" y="19931"/>
                    <a:pt x="67937" y="11359"/>
                    <a:pt x="60222" y="3215"/>
                  </a:cubicBezTo>
                  <a:lnTo>
                    <a:pt x="9644" y="53792"/>
                  </a:lnTo>
                  <a:cubicBezTo>
                    <a:pt x="10501" y="57222"/>
                    <a:pt x="11359" y="61079"/>
                    <a:pt x="11359" y="64937"/>
                  </a:cubicBezTo>
                  <a:cubicBezTo>
                    <a:pt x="11359" y="74367"/>
                    <a:pt x="8358" y="82939"/>
                    <a:pt x="3215" y="90226"/>
                  </a:cubicBezTo>
                  <a:cubicBezTo>
                    <a:pt x="5786" y="93655"/>
                    <a:pt x="8358" y="96655"/>
                    <a:pt x="10930" y="1000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AE84E001-D732-4F7A-B4A3-B95A83AB4B5A}"/>
                </a:ext>
              </a:extLst>
            </p:cNvPr>
            <p:cNvSpPr/>
            <p:nvPr/>
          </p:nvSpPr>
          <p:spPr>
            <a:xfrm>
              <a:off x="5310973" y="3095316"/>
              <a:ext cx="34290" cy="38576"/>
            </a:xfrm>
            <a:custGeom>
              <a:avLst/>
              <a:gdLst>
                <a:gd name="connsiteX0" fmla="*/ 3215 w 34290"/>
                <a:gd name="connsiteY0" fmla="*/ 24646 h 38576"/>
                <a:gd name="connsiteX1" fmla="*/ 10501 w 34290"/>
                <a:gd name="connsiteY1" fmla="*/ 35790 h 38576"/>
                <a:gd name="connsiteX2" fmla="*/ 34933 w 34290"/>
                <a:gd name="connsiteY2" fmla="*/ 11358 h 38576"/>
                <a:gd name="connsiteX3" fmla="*/ 24646 w 34290"/>
                <a:gd name="connsiteY3" fmla="*/ 3215 h 38576"/>
                <a:gd name="connsiteX4" fmla="*/ 3215 w 34290"/>
                <a:gd name="connsiteY4" fmla="*/ 24646 h 3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290" h="38576">
                  <a:moveTo>
                    <a:pt x="3215" y="24646"/>
                  </a:moveTo>
                  <a:cubicBezTo>
                    <a:pt x="5358" y="28503"/>
                    <a:pt x="7930" y="31932"/>
                    <a:pt x="10501" y="35790"/>
                  </a:cubicBezTo>
                  <a:lnTo>
                    <a:pt x="34933" y="11358"/>
                  </a:lnTo>
                  <a:cubicBezTo>
                    <a:pt x="31504" y="8787"/>
                    <a:pt x="28075" y="6215"/>
                    <a:pt x="24646" y="3215"/>
                  </a:cubicBezTo>
                  <a:lnTo>
                    <a:pt x="3215" y="2464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81D31412-D580-4692-83CB-25B7D6A6B79B}"/>
                </a:ext>
              </a:extLst>
            </p:cNvPr>
            <p:cNvSpPr/>
            <p:nvPr/>
          </p:nvSpPr>
          <p:spPr>
            <a:xfrm>
              <a:off x="6202085" y="3276624"/>
              <a:ext cx="304324" cy="780098"/>
            </a:xfrm>
            <a:custGeom>
              <a:avLst/>
              <a:gdLst>
                <a:gd name="connsiteX0" fmla="*/ 54650 w 304323"/>
                <a:gd name="connsiteY0" fmla="*/ 627293 h 780097"/>
                <a:gd name="connsiteX1" fmla="*/ 222242 w 304323"/>
                <a:gd name="connsiteY1" fmla="*/ 459700 h 780097"/>
                <a:gd name="connsiteX2" fmla="*/ 222242 w 304323"/>
                <a:gd name="connsiteY2" fmla="*/ 459700 h 780097"/>
                <a:gd name="connsiteX3" fmla="*/ 222242 w 304323"/>
                <a:gd name="connsiteY3" fmla="*/ 126230 h 780097"/>
                <a:gd name="connsiteX4" fmla="*/ 222242 w 304323"/>
                <a:gd name="connsiteY4" fmla="*/ 118086 h 780097"/>
                <a:gd name="connsiteX5" fmla="*/ 302824 w 304323"/>
                <a:gd name="connsiteY5" fmla="*/ 37505 h 780097"/>
                <a:gd name="connsiteX6" fmla="*/ 285679 w 304323"/>
                <a:gd name="connsiteY6" fmla="*/ 3215 h 780097"/>
                <a:gd name="connsiteX7" fmla="*/ 179808 w 304323"/>
                <a:gd name="connsiteY7" fmla="*/ 109514 h 780097"/>
                <a:gd name="connsiteX8" fmla="*/ 179808 w 304323"/>
                <a:gd name="connsiteY8" fmla="*/ 443841 h 780097"/>
                <a:gd name="connsiteX9" fmla="*/ 179808 w 304323"/>
                <a:gd name="connsiteY9" fmla="*/ 451985 h 780097"/>
                <a:gd name="connsiteX10" fmla="*/ 3215 w 304323"/>
                <a:gd name="connsiteY10" fmla="*/ 628150 h 780097"/>
                <a:gd name="connsiteX11" fmla="*/ 3215 w 304323"/>
                <a:gd name="connsiteY11" fmla="*/ 746022 h 780097"/>
                <a:gd name="connsiteX12" fmla="*/ 54221 w 304323"/>
                <a:gd name="connsiteY12" fmla="*/ 778597 h 780097"/>
                <a:gd name="connsiteX13" fmla="*/ 54221 w 304323"/>
                <a:gd name="connsiteY13" fmla="*/ 627293 h 780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04323" h="780097">
                  <a:moveTo>
                    <a:pt x="54650" y="627293"/>
                  </a:moveTo>
                  <a:lnTo>
                    <a:pt x="222242" y="459700"/>
                  </a:lnTo>
                  <a:lnTo>
                    <a:pt x="222242" y="459700"/>
                  </a:lnTo>
                  <a:lnTo>
                    <a:pt x="222242" y="126230"/>
                  </a:lnTo>
                  <a:lnTo>
                    <a:pt x="222242" y="118086"/>
                  </a:lnTo>
                  <a:lnTo>
                    <a:pt x="302824" y="37505"/>
                  </a:lnTo>
                  <a:cubicBezTo>
                    <a:pt x="296823" y="25932"/>
                    <a:pt x="291251" y="14788"/>
                    <a:pt x="285679" y="3215"/>
                  </a:cubicBezTo>
                  <a:lnTo>
                    <a:pt x="179808" y="109514"/>
                  </a:lnTo>
                  <a:lnTo>
                    <a:pt x="179808" y="443841"/>
                  </a:lnTo>
                  <a:lnTo>
                    <a:pt x="179808" y="451985"/>
                  </a:lnTo>
                  <a:lnTo>
                    <a:pt x="3215" y="628150"/>
                  </a:lnTo>
                  <a:lnTo>
                    <a:pt x="3215" y="746022"/>
                  </a:lnTo>
                  <a:cubicBezTo>
                    <a:pt x="20360" y="757166"/>
                    <a:pt x="37076" y="767882"/>
                    <a:pt x="54221" y="778597"/>
                  </a:cubicBezTo>
                  <a:lnTo>
                    <a:pt x="54221" y="62729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3FA29447-28DD-446D-B7CF-9805D08E2530}"/>
                </a:ext>
              </a:extLst>
            </p:cNvPr>
            <p:cNvSpPr/>
            <p:nvPr/>
          </p:nvSpPr>
          <p:spPr>
            <a:xfrm>
              <a:off x="6292525" y="3346918"/>
              <a:ext cx="317183" cy="797243"/>
            </a:xfrm>
            <a:custGeom>
              <a:avLst/>
              <a:gdLst>
                <a:gd name="connsiteX0" fmla="*/ 222671 w 317182"/>
                <a:gd name="connsiteY0" fmla="*/ 286536 h 797242"/>
                <a:gd name="connsiteX1" fmla="*/ 222671 w 317182"/>
                <a:gd name="connsiteY1" fmla="*/ 286536 h 797242"/>
                <a:gd name="connsiteX2" fmla="*/ 222671 w 317182"/>
                <a:gd name="connsiteY2" fmla="*/ 282678 h 797242"/>
                <a:gd name="connsiteX3" fmla="*/ 314825 w 317182"/>
                <a:gd name="connsiteY3" fmla="*/ 190524 h 797242"/>
                <a:gd name="connsiteX4" fmla="*/ 304538 w 317182"/>
                <a:gd name="connsiteY4" fmla="*/ 152805 h 797242"/>
                <a:gd name="connsiteX5" fmla="*/ 298537 w 317182"/>
                <a:gd name="connsiteY5" fmla="*/ 139518 h 797242"/>
                <a:gd name="connsiteX6" fmla="*/ 251817 w 317182"/>
                <a:gd name="connsiteY6" fmla="*/ 92797 h 797242"/>
                <a:gd name="connsiteX7" fmla="*/ 251817 w 317182"/>
                <a:gd name="connsiteY7" fmla="*/ 88940 h 797242"/>
                <a:gd name="connsiteX8" fmla="*/ 251817 w 317182"/>
                <a:gd name="connsiteY8" fmla="*/ 41791 h 797242"/>
                <a:gd name="connsiteX9" fmla="*/ 248388 w 317182"/>
                <a:gd name="connsiteY9" fmla="*/ 34933 h 797242"/>
                <a:gd name="connsiteX10" fmla="*/ 231672 w 317182"/>
                <a:gd name="connsiteY10" fmla="*/ 3215 h 797242"/>
                <a:gd name="connsiteX11" fmla="*/ 171236 w 317182"/>
                <a:gd name="connsiteY11" fmla="*/ 63651 h 797242"/>
                <a:gd name="connsiteX12" fmla="*/ 171236 w 317182"/>
                <a:gd name="connsiteY12" fmla="*/ 397121 h 797242"/>
                <a:gd name="connsiteX13" fmla="*/ 171236 w 317182"/>
                <a:gd name="connsiteY13" fmla="*/ 405265 h 797242"/>
                <a:gd name="connsiteX14" fmla="*/ 3215 w 317182"/>
                <a:gd name="connsiteY14" fmla="*/ 573286 h 797242"/>
                <a:gd name="connsiteX15" fmla="*/ 3215 w 317182"/>
                <a:gd name="connsiteY15" fmla="*/ 731877 h 797242"/>
                <a:gd name="connsiteX16" fmla="*/ 74795 w 317182"/>
                <a:gd name="connsiteY16" fmla="*/ 773454 h 797242"/>
                <a:gd name="connsiteX17" fmla="*/ 74795 w 317182"/>
                <a:gd name="connsiteY17" fmla="*/ 528709 h 797242"/>
                <a:gd name="connsiteX18" fmla="*/ 74795 w 317182"/>
                <a:gd name="connsiteY18" fmla="*/ 524851 h 797242"/>
                <a:gd name="connsiteX19" fmla="*/ 190524 w 317182"/>
                <a:gd name="connsiteY19" fmla="*/ 409123 h 797242"/>
                <a:gd name="connsiteX20" fmla="*/ 190524 w 317182"/>
                <a:gd name="connsiteY20" fmla="*/ 257390 h 797242"/>
                <a:gd name="connsiteX21" fmla="*/ 190524 w 317182"/>
                <a:gd name="connsiteY21" fmla="*/ 253103 h 797242"/>
                <a:gd name="connsiteX22" fmla="*/ 223099 w 317182"/>
                <a:gd name="connsiteY22" fmla="*/ 220528 h 797242"/>
                <a:gd name="connsiteX23" fmla="*/ 212384 w 317182"/>
                <a:gd name="connsiteY23" fmla="*/ 212812 h 797242"/>
                <a:gd name="connsiteX24" fmla="*/ 212384 w 317182"/>
                <a:gd name="connsiteY24" fmla="*/ 152376 h 797242"/>
                <a:gd name="connsiteX25" fmla="*/ 273248 w 317182"/>
                <a:gd name="connsiteY25" fmla="*/ 151948 h 797242"/>
                <a:gd name="connsiteX26" fmla="*/ 273248 w 317182"/>
                <a:gd name="connsiteY26" fmla="*/ 212812 h 797242"/>
                <a:gd name="connsiteX27" fmla="*/ 247102 w 317182"/>
                <a:gd name="connsiteY27" fmla="*/ 224814 h 797242"/>
                <a:gd name="connsiteX28" fmla="*/ 211098 w 317182"/>
                <a:gd name="connsiteY28" fmla="*/ 260818 h 797242"/>
                <a:gd name="connsiteX29" fmla="*/ 211098 w 317182"/>
                <a:gd name="connsiteY29" fmla="*/ 412552 h 797242"/>
                <a:gd name="connsiteX30" fmla="*/ 210669 w 317182"/>
                <a:gd name="connsiteY30" fmla="*/ 416838 h 797242"/>
                <a:gd name="connsiteX31" fmla="*/ 94940 w 317182"/>
                <a:gd name="connsiteY31" fmla="*/ 532567 h 797242"/>
                <a:gd name="connsiteX32" fmla="*/ 94940 w 317182"/>
                <a:gd name="connsiteY32" fmla="*/ 784170 h 797242"/>
                <a:gd name="connsiteX33" fmla="*/ 117658 w 317182"/>
                <a:gd name="connsiteY33" fmla="*/ 796600 h 797242"/>
                <a:gd name="connsiteX34" fmla="*/ 117658 w 317182"/>
                <a:gd name="connsiteY34" fmla="*/ 538139 h 797242"/>
                <a:gd name="connsiteX35" fmla="*/ 117229 w 317182"/>
                <a:gd name="connsiteY35" fmla="*/ 533853 h 797242"/>
                <a:gd name="connsiteX36" fmla="*/ 222671 w 317182"/>
                <a:gd name="connsiteY36" fmla="*/ 428411 h 797242"/>
                <a:gd name="connsiteX37" fmla="*/ 222671 w 317182"/>
                <a:gd name="connsiteY37" fmla="*/ 286536 h 797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17182" h="797242">
                  <a:moveTo>
                    <a:pt x="222671" y="286536"/>
                  </a:moveTo>
                  <a:lnTo>
                    <a:pt x="222671" y="286536"/>
                  </a:lnTo>
                  <a:lnTo>
                    <a:pt x="222671" y="282678"/>
                  </a:lnTo>
                  <a:lnTo>
                    <a:pt x="314825" y="190524"/>
                  </a:lnTo>
                  <a:lnTo>
                    <a:pt x="304538" y="152805"/>
                  </a:lnTo>
                  <a:cubicBezTo>
                    <a:pt x="302395" y="148519"/>
                    <a:pt x="300680" y="143804"/>
                    <a:pt x="298537" y="139518"/>
                  </a:cubicBezTo>
                  <a:lnTo>
                    <a:pt x="251817" y="92797"/>
                  </a:lnTo>
                  <a:lnTo>
                    <a:pt x="251817" y="88940"/>
                  </a:lnTo>
                  <a:lnTo>
                    <a:pt x="251817" y="41791"/>
                  </a:lnTo>
                  <a:cubicBezTo>
                    <a:pt x="250531" y="39648"/>
                    <a:pt x="249674" y="37076"/>
                    <a:pt x="248388" y="34933"/>
                  </a:cubicBezTo>
                  <a:cubicBezTo>
                    <a:pt x="242816" y="24217"/>
                    <a:pt x="237244" y="13930"/>
                    <a:pt x="231672" y="3215"/>
                  </a:cubicBezTo>
                  <a:lnTo>
                    <a:pt x="171236" y="63651"/>
                  </a:lnTo>
                  <a:lnTo>
                    <a:pt x="171236" y="397121"/>
                  </a:lnTo>
                  <a:lnTo>
                    <a:pt x="171236" y="405265"/>
                  </a:lnTo>
                  <a:lnTo>
                    <a:pt x="3215" y="573286"/>
                  </a:lnTo>
                  <a:lnTo>
                    <a:pt x="3215" y="731877"/>
                  </a:lnTo>
                  <a:cubicBezTo>
                    <a:pt x="26789" y="746022"/>
                    <a:pt x="50792" y="759738"/>
                    <a:pt x="74795" y="773454"/>
                  </a:cubicBezTo>
                  <a:lnTo>
                    <a:pt x="74795" y="528709"/>
                  </a:lnTo>
                  <a:lnTo>
                    <a:pt x="74795" y="524851"/>
                  </a:lnTo>
                  <a:lnTo>
                    <a:pt x="190524" y="409123"/>
                  </a:lnTo>
                  <a:lnTo>
                    <a:pt x="190524" y="257390"/>
                  </a:lnTo>
                  <a:lnTo>
                    <a:pt x="190524" y="253103"/>
                  </a:lnTo>
                  <a:lnTo>
                    <a:pt x="223099" y="220528"/>
                  </a:lnTo>
                  <a:cubicBezTo>
                    <a:pt x="219242" y="218384"/>
                    <a:pt x="215384" y="215813"/>
                    <a:pt x="212384" y="212812"/>
                  </a:cubicBezTo>
                  <a:cubicBezTo>
                    <a:pt x="195667" y="196096"/>
                    <a:pt x="195667" y="169093"/>
                    <a:pt x="212384" y="152376"/>
                  </a:cubicBezTo>
                  <a:cubicBezTo>
                    <a:pt x="229100" y="135660"/>
                    <a:pt x="256103" y="135231"/>
                    <a:pt x="273248" y="151948"/>
                  </a:cubicBezTo>
                  <a:cubicBezTo>
                    <a:pt x="289965" y="168664"/>
                    <a:pt x="289965" y="196096"/>
                    <a:pt x="273248" y="212812"/>
                  </a:cubicBezTo>
                  <a:cubicBezTo>
                    <a:pt x="265962" y="220099"/>
                    <a:pt x="256532" y="223957"/>
                    <a:pt x="247102" y="224814"/>
                  </a:cubicBezTo>
                  <a:lnTo>
                    <a:pt x="211098" y="260818"/>
                  </a:lnTo>
                  <a:lnTo>
                    <a:pt x="211098" y="412552"/>
                  </a:lnTo>
                  <a:lnTo>
                    <a:pt x="210669" y="416838"/>
                  </a:lnTo>
                  <a:lnTo>
                    <a:pt x="94940" y="532567"/>
                  </a:lnTo>
                  <a:lnTo>
                    <a:pt x="94940" y="784170"/>
                  </a:lnTo>
                  <a:cubicBezTo>
                    <a:pt x="102656" y="788456"/>
                    <a:pt x="109942" y="792742"/>
                    <a:pt x="117658" y="796600"/>
                  </a:cubicBezTo>
                  <a:lnTo>
                    <a:pt x="117658" y="538139"/>
                  </a:lnTo>
                  <a:lnTo>
                    <a:pt x="117229" y="533853"/>
                  </a:lnTo>
                  <a:lnTo>
                    <a:pt x="222671" y="428411"/>
                  </a:lnTo>
                  <a:lnTo>
                    <a:pt x="222671" y="28653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27065B92-1BCF-485E-ADE7-FF545CEACB74}"/>
                </a:ext>
              </a:extLst>
            </p:cNvPr>
            <p:cNvSpPr/>
            <p:nvPr/>
          </p:nvSpPr>
          <p:spPr>
            <a:xfrm>
              <a:off x="6458402" y="3594664"/>
              <a:ext cx="188595" cy="587216"/>
            </a:xfrm>
            <a:custGeom>
              <a:avLst/>
              <a:gdLst>
                <a:gd name="connsiteX0" fmla="*/ 21217 w 188595"/>
                <a:gd name="connsiteY0" fmla="*/ 585716 h 587216"/>
                <a:gd name="connsiteX1" fmla="*/ 21217 w 188595"/>
                <a:gd name="connsiteY1" fmla="*/ 327684 h 587216"/>
                <a:gd name="connsiteX2" fmla="*/ 21646 w 188595"/>
                <a:gd name="connsiteY2" fmla="*/ 323397 h 587216"/>
                <a:gd name="connsiteX3" fmla="*/ 140375 w 188595"/>
                <a:gd name="connsiteY3" fmla="*/ 204668 h 587216"/>
                <a:gd name="connsiteX4" fmla="*/ 140375 w 188595"/>
                <a:gd name="connsiteY4" fmla="*/ 62793 h 587216"/>
                <a:gd name="connsiteX5" fmla="*/ 140803 w 188595"/>
                <a:gd name="connsiteY5" fmla="*/ 58936 h 587216"/>
                <a:gd name="connsiteX6" fmla="*/ 186238 w 188595"/>
                <a:gd name="connsiteY6" fmla="*/ 13502 h 587216"/>
                <a:gd name="connsiteX7" fmla="*/ 181951 w 188595"/>
                <a:gd name="connsiteY7" fmla="*/ 3215 h 587216"/>
                <a:gd name="connsiteX8" fmla="*/ 124944 w 188595"/>
                <a:gd name="connsiteY8" fmla="*/ 60222 h 587216"/>
                <a:gd name="connsiteX9" fmla="*/ 124944 w 188595"/>
                <a:gd name="connsiteY9" fmla="*/ 199096 h 587216"/>
                <a:gd name="connsiteX10" fmla="*/ 125373 w 188595"/>
                <a:gd name="connsiteY10" fmla="*/ 203382 h 587216"/>
                <a:gd name="connsiteX11" fmla="*/ 3215 w 188595"/>
                <a:gd name="connsiteY11" fmla="*/ 325540 h 587216"/>
                <a:gd name="connsiteX12" fmla="*/ 3215 w 188595"/>
                <a:gd name="connsiteY12" fmla="*/ 576715 h 587216"/>
                <a:gd name="connsiteX13" fmla="*/ 21217 w 188595"/>
                <a:gd name="connsiteY13" fmla="*/ 585716 h 587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8595" h="587216">
                  <a:moveTo>
                    <a:pt x="21217" y="585716"/>
                  </a:moveTo>
                  <a:lnTo>
                    <a:pt x="21217" y="327684"/>
                  </a:lnTo>
                  <a:lnTo>
                    <a:pt x="21646" y="323397"/>
                  </a:lnTo>
                  <a:lnTo>
                    <a:pt x="140375" y="204668"/>
                  </a:lnTo>
                  <a:lnTo>
                    <a:pt x="140375" y="62793"/>
                  </a:lnTo>
                  <a:lnTo>
                    <a:pt x="140803" y="58936"/>
                  </a:lnTo>
                  <a:lnTo>
                    <a:pt x="186238" y="13502"/>
                  </a:lnTo>
                  <a:cubicBezTo>
                    <a:pt x="184952" y="10073"/>
                    <a:pt x="183237" y="6644"/>
                    <a:pt x="181951" y="3215"/>
                  </a:cubicBezTo>
                  <a:lnTo>
                    <a:pt x="124944" y="60222"/>
                  </a:lnTo>
                  <a:lnTo>
                    <a:pt x="124944" y="199096"/>
                  </a:lnTo>
                  <a:lnTo>
                    <a:pt x="125373" y="203382"/>
                  </a:lnTo>
                  <a:lnTo>
                    <a:pt x="3215" y="325540"/>
                  </a:lnTo>
                  <a:lnTo>
                    <a:pt x="3215" y="576715"/>
                  </a:lnTo>
                  <a:cubicBezTo>
                    <a:pt x="9216" y="579715"/>
                    <a:pt x="15216" y="582716"/>
                    <a:pt x="21217" y="58571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A65916B4-59A1-40C5-9064-97EC32922F9E}"/>
                </a:ext>
              </a:extLst>
            </p:cNvPr>
            <p:cNvSpPr/>
            <p:nvPr/>
          </p:nvSpPr>
          <p:spPr>
            <a:xfrm>
              <a:off x="5688163" y="3529513"/>
              <a:ext cx="94298" cy="98584"/>
            </a:xfrm>
            <a:custGeom>
              <a:avLst/>
              <a:gdLst>
                <a:gd name="connsiteX0" fmla="*/ 68366 w 94297"/>
                <a:gd name="connsiteY0" fmla="*/ 3215 h 98583"/>
                <a:gd name="connsiteX1" fmla="*/ 3215 w 94297"/>
                <a:gd name="connsiteY1" fmla="*/ 68366 h 98583"/>
                <a:gd name="connsiteX2" fmla="*/ 29361 w 94297"/>
                <a:gd name="connsiteY2" fmla="*/ 95369 h 98583"/>
                <a:gd name="connsiteX3" fmla="*/ 91083 w 94297"/>
                <a:gd name="connsiteY3" fmla="*/ 33647 h 98583"/>
                <a:gd name="connsiteX4" fmla="*/ 68366 w 94297"/>
                <a:gd name="connsiteY4" fmla="*/ 3215 h 98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297" h="98583">
                  <a:moveTo>
                    <a:pt x="68366" y="3215"/>
                  </a:moveTo>
                  <a:lnTo>
                    <a:pt x="3215" y="68366"/>
                  </a:lnTo>
                  <a:cubicBezTo>
                    <a:pt x="11787" y="77367"/>
                    <a:pt x="20360" y="86368"/>
                    <a:pt x="29361" y="95369"/>
                  </a:cubicBezTo>
                  <a:lnTo>
                    <a:pt x="91083" y="33647"/>
                  </a:lnTo>
                  <a:cubicBezTo>
                    <a:pt x="83796" y="23789"/>
                    <a:pt x="76081" y="13502"/>
                    <a:pt x="68366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29D5B4F4-021B-4B8C-99E2-2C951BC058E9}"/>
                </a:ext>
              </a:extLst>
            </p:cNvPr>
            <p:cNvSpPr/>
            <p:nvPr/>
          </p:nvSpPr>
          <p:spPr>
            <a:xfrm>
              <a:off x="5582293" y="2463951"/>
              <a:ext cx="840105" cy="1084421"/>
            </a:xfrm>
            <a:custGeom>
              <a:avLst/>
              <a:gdLst>
                <a:gd name="connsiteX0" fmla="*/ 689443 w 840105"/>
                <a:gd name="connsiteY0" fmla="*/ 436555 h 1084421"/>
                <a:gd name="connsiteX1" fmla="*/ 773454 w 840105"/>
                <a:gd name="connsiteY1" fmla="*/ 436555 h 1084421"/>
                <a:gd name="connsiteX2" fmla="*/ 782027 w 840105"/>
                <a:gd name="connsiteY2" fmla="*/ 424125 h 1084421"/>
                <a:gd name="connsiteX3" fmla="*/ 839462 w 840105"/>
                <a:gd name="connsiteY3" fmla="*/ 421124 h 1084421"/>
                <a:gd name="connsiteX4" fmla="*/ 835605 w 840105"/>
                <a:gd name="connsiteY4" fmla="*/ 336685 h 1084421"/>
                <a:gd name="connsiteX5" fmla="*/ 837748 w 840105"/>
                <a:gd name="connsiteY5" fmla="*/ 239816 h 1084421"/>
                <a:gd name="connsiteX6" fmla="*/ 835605 w 840105"/>
                <a:gd name="connsiteY6" fmla="*/ 241959 h 1084421"/>
                <a:gd name="connsiteX7" fmla="*/ 774740 w 840105"/>
                <a:gd name="connsiteY7" fmla="*/ 241959 h 1084421"/>
                <a:gd name="connsiteX8" fmla="*/ 774311 w 840105"/>
                <a:gd name="connsiteY8" fmla="*/ 181094 h 1084421"/>
                <a:gd name="connsiteX9" fmla="*/ 835605 w 840105"/>
                <a:gd name="connsiteY9" fmla="*/ 181094 h 1084421"/>
                <a:gd name="connsiteX10" fmla="*/ 837319 w 840105"/>
                <a:gd name="connsiteY10" fmla="*/ 182809 h 1084421"/>
                <a:gd name="connsiteX11" fmla="*/ 835605 w 840105"/>
                <a:gd name="connsiteY11" fmla="*/ 149376 h 1084421"/>
                <a:gd name="connsiteX12" fmla="*/ 833462 w 840105"/>
                <a:gd name="connsiteY12" fmla="*/ 122801 h 1084421"/>
                <a:gd name="connsiteX13" fmla="*/ 809458 w 840105"/>
                <a:gd name="connsiteY13" fmla="*/ 98798 h 1084421"/>
                <a:gd name="connsiteX14" fmla="*/ 731449 w 840105"/>
                <a:gd name="connsiteY14" fmla="*/ 98798 h 1084421"/>
                <a:gd name="connsiteX15" fmla="*/ 720305 w 840105"/>
                <a:gd name="connsiteY15" fmla="*/ 120230 h 1084421"/>
                <a:gd name="connsiteX16" fmla="*/ 659440 w 840105"/>
                <a:gd name="connsiteY16" fmla="*/ 120230 h 1084421"/>
                <a:gd name="connsiteX17" fmla="*/ 659440 w 840105"/>
                <a:gd name="connsiteY17" fmla="*/ 59365 h 1084421"/>
                <a:gd name="connsiteX18" fmla="*/ 719876 w 840105"/>
                <a:gd name="connsiteY18" fmla="*/ 59793 h 1084421"/>
                <a:gd name="connsiteX19" fmla="*/ 731020 w 840105"/>
                <a:gd name="connsiteY19" fmla="*/ 79510 h 1084421"/>
                <a:gd name="connsiteX20" fmla="*/ 813745 w 840105"/>
                <a:gd name="connsiteY20" fmla="*/ 79081 h 1084421"/>
                <a:gd name="connsiteX21" fmla="*/ 817602 w 840105"/>
                <a:gd name="connsiteY21" fmla="*/ 79081 h 1084421"/>
                <a:gd name="connsiteX22" fmla="*/ 830890 w 840105"/>
                <a:gd name="connsiteY22" fmla="*/ 92369 h 1084421"/>
                <a:gd name="connsiteX23" fmla="*/ 824032 w 840105"/>
                <a:gd name="connsiteY23" fmla="*/ 8787 h 1084421"/>
                <a:gd name="connsiteX24" fmla="*/ 821889 w 840105"/>
                <a:gd name="connsiteY24" fmla="*/ 3215 h 1084421"/>
                <a:gd name="connsiteX25" fmla="*/ 818888 w 840105"/>
                <a:gd name="connsiteY25" fmla="*/ 5787 h 1084421"/>
                <a:gd name="connsiteX26" fmla="*/ 818888 w 840105"/>
                <a:gd name="connsiteY26" fmla="*/ 5787 h 1084421"/>
                <a:gd name="connsiteX27" fmla="*/ 806458 w 840105"/>
                <a:gd name="connsiteY27" fmla="*/ 5787 h 1084421"/>
                <a:gd name="connsiteX28" fmla="*/ 670155 w 840105"/>
                <a:gd name="connsiteY28" fmla="*/ 6215 h 1084421"/>
                <a:gd name="connsiteX29" fmla="*/ 616149 w 840105"/>
                <a:gd name="connsiteY29" fmla="*/ 60222 h 1084421"/>
                <a:gd name="connsiteX30" fmla="*/ 616149 w 840105"/>
                <a:gd name="connsiteY30" fmla="*/ 211955 h 1084421"/>
                <a:gd name="connsiteX31" fmla="*/ 616149 w 840105"/>
                <a:gd name="connsiteY31" fmla="*/ 223957 h 1084421"/>
                <a:gd name="connsiteX32" fmla="*/ 3215 w 840105"/>
                <a:gd name="connsiteY32" fmla="*/ 836890 h 1084421"/>
                <a:gd name="connsiteX33" fmla="*/ 49506 w 840105"/>
                <a:gd name="connsiteY33" fmla="*/ 886611 h 1084421"/>
                <a:gd name="connsiteX34" fmla="*/ 263819 w 840105"/>
                <a:gd name="connsiteY34" fmla="*/ 672299 h 1084421"/>
                <a:gd name="connsiteX35" fmla="*/ 285250 w 840105"/>
                <a:gd name="connsiteY35" fmla="*/ 593431 h 1084421"/>
                <a:gd name="connsiteX36" fmla="*/ 286536 w 840105"/>
                <a:gd name="connsiteY36" fmla="*/ 588288 h 1084421"/>
                <a:gd name="connsiteX37" fmla="*/ 563856 w 840105"/>
                <a:gd name="connsiteY37" fmla="*/ 310968 h 1084421"/>
                <a:gd name="connsiteX38" fmla="*/ 572000 w 840105"/>
                <a:gd name="connsiteY38" fmla="*/ 310968 h 1084421"/>
                <a:gd name="connsiteX39" fmla="*/ 650439 w 840105"/>
                <a:gd name="connsiteY39" fmla="*/ 311396 h 1084421"/>
                <a:gd name="connsiteX40" fmla="*/ 660297 w 840105"/>
                <a:gd name="connsiteY40" fmla="*/ 295108 h 1084421"/>
                <a:gd name="connsiteX41" fmla="*/ 721162 w 840105"/>
                <a:gd name="connsiteY41" fmla="*/ 295108 h 1084421"/>
                <a:gd name="connsiteX42" fmla="*/ 721162 w 840105"/>
                <a:gd name="connsiteY42" fmla="*/ 355973 h 1084421"/>
                <a:gd name="connsiteX43" fmla="*/ 660297 w 840105"/>
                <a:gd name="connsiteY43" fmla="*/ 355973 h 1084421"/>
                <a:gd name="connsiteX44" fmla="*/ 655582 w 840105"/>
                <a:gd name="connsiteY44" fmla="*/ 349972 h 1084421"/>
                <a:gd name="connsiteX45" fmla="*/ 579715 w 840105"/>
                <a:gd name="connsiteY45" fmla="*/ 350401 h 1084421"/>
                <a:gd name="connsiteX46" fmla="*/ 321683 w 840105"/>
                <a:gd name="connsiteY46" fmla="*/ 608433 h 1084421"/>
                <a:gd name="connsiteX47" fmla="*/ 300252 w 840105"/>
                <a:gd name="connsiteY47" fmla="*/ 687300 h 1084421"/>
                <a:gd name="connsiteX48" fmla="*/ 298966 w 840105"/>
                <a:gd name="connsiteY48" fmla="*/ 692444 h 1084421"/>
                <a:gd name="connsiteX49" fmla="*/ 75652 w 840105"/>
                <a:gd name="connsiteY49" fmla="*/ 915757 h 1084421"/>
                <a:gd name="connsiteX50" fmla="*/ 104370 w 840105"/>
                <a:gd name="connsiteY50" fmla="*/ 949190 h 1084421"/>
                <a:gd name="connsiteX51" fmla="*/ 384691 w 840105"/>
                <a:gd name="connsiteY51" fmla="*/ 668870 h 1084421"/>
                <a:gd name="connsiteX52" fmla="*/ 398407 w 840105"/>
                <a:gd name="connsiteY52" fmla="*/ 617006 h 1084421"/>
                <a:gd name="connsiteX53" fmla="*/ 399264 w 840105"/>
                <a:gd name="connsiteY53" fmla="*/ 614434 h 1084421"/>
                <a:gd name="connsiteX54" fmla="*/ 421124 w 840105"/>
                <a:gd name="connsiteY54" fmla="*/ 592574 h 1084421"/>
                <a:gd name="connsiteX55" fmla="*/ 421981 w 840105"/>
                <a:gd name="connsiteY55" fmla="*/ 532995 h 1084421"/>
                <a:gd name="connsiteX56" fmla="*/ 482846 w 840105"/>
                <a:gd name="connsiteY56" fmla="*/ 533424 h 1084421"/>
                <a:gd name="connsiteX57" fmla="*/ 482846 w 840105"/>
                <a:gd name="connsiteY57" fmla="*/ 594289 h 1084421"/>
                <a:gd name="connsiteX58" fmla="*/ 437840 w 840105"/>
                <a:gd name="connsiteY58" fmla="*/ 604147 h 1084421"/>
                <a:gd name="connsiteX59" fmla="*/ 416838 w 840105"/>
                <a:gd name="connsiteY59" fmla="*/ 625150 h 1084421"/>
                <a:gd name="connsiteX60" fmla="*/ 403122 w 840105"/>
                <a:gd name="connsiteY60" fmla="*/ 677013 h 1084421"/>
                <a:gd name="connsiteX61" fmla="*/ 402265 w 840105"/>
                <a:gd name="connsiteY61" fmla="*/ 679585 h 1084421"/>
                <a:gd name="connsiteX62" fmla="*/ 117229 w 840105"/>
                <a:gd name="connsiteY62" fmla="*/ 964621 h 1084421"/>
                <a:gd name="connsiteX63" fmla="*/ 139089 w 840105"/>
                <a:gd name="connsiteY63" fmla="*/ 991195 h 1084421"/>
                <a:gd name="connsiteX64" fmla="*/ 532567 w 840105"/>
                <a:gd name="connsiteY64" fmla="*/ 597718 h 1084421"/>
                <a:gd name="connsiteX65" fmla="*/ 532567 w 840105"/>
                <a:gd name="connsiteY65" fmla="*/ 466130 h 1084421"/>
                <a:gd name="connsiteX66" fmla="*/ 534281 w 840105"/>
                <a:gd name="connsiteY66" fmla="*/ 460129 h 1084421"/>
                <a:gd name="connsiteX67" fmla="*/ 541139 w 840105"/>
                <a:gd name="connsiteY67" fmla="*/ 408694 h 1084421"/>
                <a:gd name="connsiteX68" fmla="*/ 602004 w 840105"/>
                <a:gd name="connsiteY68" fmla="*/ 409123 h 1084421"/>
                <a:gd name="connsiteX69" fmla="*/ 602004 w 840105"/>
                <a:gd name="connsiteY69" fmla="*/ 469559 h 1084421"/>
                <a:gd name="connsiteX70" fmla="*/ 552283 w 840105"/>
                <a:gd name="connsiteY70" fmla="*/ 477274 h 1084421"/>
                <a:gd name="connsiteX71" fmla="*/ 552283 w 840105"/>
                <a:gd name="connsiteY71" fmla="*/ 601575 h 1084421"/>
                <a:gd name="connsiteX72" fmla="*/ 551855 w 840105"/>
                <a:gd name="connsiteY72" fmla="*/ 605862 h 1084421"/>
                <a:gd name="connsiteX73" fmla="*/ 151090 w 840105"/>
                <a:gd name="connsiteY73" fmla="*/ 1006626 h 1084421"/>
                <a:gd name="connsiteX74" fmla="*/ 176379 w 840105"/>
                <a:gd name="connsiteY74" fmla="*/ 1038773 h 1084421"/>
                <a:gd name="connsiteX75" fmla="*/ 471702 w 840105"/>
                <a:gd name="connsiteY75" fmla="*/ 743450 h 1084421"/>
                <a:gd name="connsiteX76" fmla="*/ 475560 w 840105"/>
                <a:gd name="connsiteY76" fmla="*/ 743450 h 1084421"/>
                <a:gd name="connsiteX77" fmla="*/ 513279 w 840105"/>
                <a:gd name="connsiteY77" fmla="*/ 743022 h 1084421"/>
                <a:gd name="connsiteX78" fmla="*/ 532995 w 840105"/>
                <a:gd name="connsiteY78" fmla="*/ 709160 h 1084421"/>
                <a:gd name="connsiteX79" fmla="*/ 542425 w 840105"/>
                <a:gd name="connsiteY79" fmla="*/ 662440 h 1084421"/>
                <a:gd name="connsiteX80" fmla="*/ 602861 w 840105"/>
                <a:gd name="connsiteY80" fmla="*/ 662440 h 1084421"/>
                <a:gd name="connsiteX81" fmla="*/ 603290 w 840105"/>
                <a:gd name="connsiteY81" fmla="*/ 722876 h 1084421"/>
                <a:gd name="connsiteX82" fmla="*/ 546283 w 840105"/>
                <a:gd name="connsiteY82" fmla="*/ 725877 h 1084421"/>
                <a:gd name="connsiteX83" fmla="*/ 527852 w 840105"/>
                <a:gd name="connsiteY83" fmla="*/ 757595 h 1084421"/>
                <a:gd name="connsiteX84" fmla="*/ 525280 w 840105"/>
                <a:gd name="connsiteY84" fmla="*/ 762738 h 1084421"/>
                <a:gd name="connsiteX85" fmla="*/ 519708 w 840105"/>
                <a:gd name="connsiteY85" fmla="*/ 762738 h 1084421"/>
                <a:gd name="connsiteX86" fmla="*/ 480274 w 840105"/>
                <a:gd name="connsiteY86" fmla="*/ 762738 h 1084421"/>
                <a:gd name="connsiteX87" fmla="*/ 188809 w 840105"/>
                <a:gd name="connsiteY87" fmla="*/ 1054203 h 1084421"/>
                <a:gd name="connsiteX88" fmla="*/ 211527 w 840105"/>
                <a:gd name="connsiteY88" fmla="*/ 1084636 h 1084421"/>
                <a:gd name="connsiteX89" fmla="*/ 517993 w 840105"/>
                <a:gd name="connsiteY89" fmla="*/ 778169 h 1084421"/>
                <a:gd name="connsiteX90" fmla="*/ 523566 w 840105"/>
                <a:gd name="connsiteY90" fmla="*/ 779455 h 1084421"/>
                <a:gd name="connsiteX91" fmla="*/ 584859 w 840105"/>
                <a:gd name="connsiteY91" fmla="*/ 796171 h 1084421"/>
                <a:gd name="connsiteX92" fmla="*/ 646152 w 840105"/>
                <a:gd name="connsiteY92" fmla="*/ 734878 h 1084421"/>
                <a:gd name="connsiteX93" fmla="*/ 646152 w 840105"/>
                <a:gd name="connsiteY93" fmla="*/ 669727 h 1084421"/>
                <a:gd name="connsiteX94" fmla="*/ 583573 w 840105"/>
                <a:gd name="connsiteY94" fmla="*/ 605004 h 1084421"/>
                <a:gd name="connsiteX95" fmla="*/ 584002 w 840105"/>
                <a:gd name="connsiteY95" fmla="*/ 600718 h 1084421"/>
                <a:gd name="connsiteX96" fmla="*/ 584002 w 840105"/>
                <a:gd name="connsiteY96" fmla="*/ 541996 h 1084421"/>
                <a:gd name="connsiteX97" fmla="*/ 583573 w 840105"/>
                <a:gd name="connsiteY97" fmla="*/ 537710 h 1084421"/>
                <a:gd name="connsiteX98" fmla="*/ 684729 w 840105"/>
                <a:gd name="connsiteY98" fmla="*/ 436555 h 1084421"/>
                <a:gd name="connsiteX99" fmla="*/ 689443 w 840105"/>
                <a:gd name="connsiteY99" fmla="*/ 436555 h 1084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840105" h="1084421">
                  <a:moveTo>
                    <a:pt x="689443" y="436555"/>
                  </a:moveTo>
                  <a:lnTo>
                    <a:pt x="773454" y="436555"/>
                  </a:lnTo>
                  <a:cubicBezTo>
                    <a:pt x="775597" y="432268"/>
                    <a:pt x="778597" y="427982"/>
                    <a:pt x="782027" y="424125"/>
                  </a:cubicBezTo>
                  <a:cubicBezTo>
                    <a:pt x="797886" y="408265"/>
                    <a:pt x="822746" y="407408"/>
                    <a:pt x="839462" y="421124"/>
                  </a:cubicBezTo>
                  <a:cubicBezTo>
                    <a:pt x="836462" y="392835"/>
                    <a:pt x="834747" y="364974"/>
                    <a:pt x="835605" y="336685"/>
                  </a:cubicBezTo>
                  <a:cubicBezTo>
                    <a:pt x="836033" y="304538"/>
                    <a:pt x="837319" y="271963"/>
                    <a:pt x="837748" y="239816"/>
                  </a:cubicBezTo>
                  <a:cubicBezTo>
                    <a:pt x="836890" y="240673"/>
                    <a:pt x="836462" y="241530"/>
                    <a:pt x="835605" y="241959"/>
                  </a:cubicBezTo>
                  <a:cubicBezTo>
                    <a:pt x="818888" y="258675"/>
                    <a:pt x="791885" y="258675"/>
                    <a:pt x="774740" y="241959"/>
                  </a:cubicBezTo>
                  <a:cubicBezTo>
                    <a:pt x="758023" y="225243"/>
                    <a:pt x="757595" y="197811"/>
                    <a:pt x="774311" y="181094"/>
                  </a:cubicBezTo>
                  <a:cubicBezTo>
                    <a:pt x="791028" y="164378"/>
                    <a:pt x="818888" y="164378"/>
                    <a:pt x="835605" y="181094"/>
                  </a:cubicBezTo>
                  <a:cubicBezTo>
                    <a:pt x="836033" y="181523"/>
                    <a:pt x="836462" y="182380"/>
                    <a:pt x="837319" y="182809"/>
                  </a:cubicBezTo>
                  <a:cubicBezTo>
                    <a:pt x="836890" y="171665"/>
                    <a:pt x="836462" y="160520"/>
                    <a:pt x="835605" y="149376"/>
                  </a:cubicBezTo>
                  <a:cubicBezTo>
                    <a:pt x="835176" y="140375"/>
                    <a:pt x="834319" y="131802"/>
                    <a:pt x="833462" y="122801"/>
                  </a:cubicBezTo>
                  <a:lnTo>
                    <a:pt x="809458" y="98798"/>
                  </a:lnTo>
                  <a:lnTo>
                    <a:pt x="731449" y="98798"/>
                  </a:lnTo>
                  <a:cubicBezTo>
                    <a:pt x="729734" y="106513"/>
                    <a:pt x="726305" y="113800"/>
                    <a:pt x="720305" y="120230"/>
                  </a:cubicBezTo>
                  <a:cubicBezTo>
                    <a:pt x="703588" y="136946"/>
                    <a:pt x="676156" y="136946"/>
                    <a:pt x="659440" y="120230"/>
                  </a:cubicBezTo>
                  <a:cubicBezTo>
                    <a:pt x="642723" y="103513"/>
                    <a:pt x="642723" y="76081"/>
                    <a:pt x="659440" y="59365"/>
                  </a:cubicBezTo>
                  <a:cubicBezTo>
                    <a:pt x="676156" y="42648"/>
                    <a:pt x="703160" y="42648"/>
                    <a:pt x="719876" y="59793"/>
                  </a:cubicBezTo>
                  <a:cubicBezTo>
                    <a:pt x="725448" y="65365"/>
                    <a:pt x="729306" y="72223"/>
                    <a:pt x="731020" y="79510"/>
                  </a:cubicBezTo>
                  <a:lnTo>
                    <a:pt x="813745" y="79081"/>
                  </a:lnTo>
                  <a:lnTo>
                    <a:pt x="817602" y="79081"/>
                  </a:lnTo>
                  <a:lnTo>
                    <a:pt x="830890" y="92369"/>
                  </a:lnTo>
                  <a:cubicBezTo>
                    <a:pt x="828747" y="64508"/>
                    <a:pt x="826175" y="36648"/>
                    <a:pt x="824032" y="8787"/>
                  </a:cubicBezTo>
                  <a:cubicBezTo>
                    <a:pt x="823175" y="7072"/>
                    <a:pt x="822746" y="4929"/>
                    <a:pt x="821889" y="3215"/>
                  </a:cubicBezTo>
                  <a:lnTo>
                    <a:pt x="818888" y="5787"/>
                  </a:lnTo>
                  <a:lnTo>
                    <a:pt x="818888" y="5787"/>
                  </a:lnTo>
                  <a:lnTo>
                    <a:pt x="806458" y="5787"/>
                  </a:lnTo>
                  <a:lnTo>
                    <a:pt x="670155" y="6215"/>
                  </a:lnTo>
                  <a:lnTo>
                    <a:pt x="616149" y="60222"/>
                  </a:lnTo>
                  <a:lnTo>
                    <a:pt x="616149" y="211955"/>
                  </a:lnTo>
                  <a:lnTo>
                    <a:pt x="616149" y="223957"/>
                  </a:lnTo>
                  <a:lnTo>
                    <a:pt x="3215" y="836890"/>
                  </a:lnTo>
                  <a:cubicBezTo>
                    <a:pt x="18645" y="853178"/>
                    <a:pt x="34076" y="869895"/>
                    <a:pt x="49506" y="886611"/>
                  </a:cubicBezTo>
                  <a:lnTo>
                    <a:pt x="263819" y="672299"/>
                  </a:lnTo>
                  <a:lnTo>
                    <a:pt x="285250" y="593431"/>
                  </a:lnTo>
                  <a:lnTo>
                    <a:pt x="286536" y="588288"/>
                  </a:lnTo>
                  <a:lnTo>
                    <a:pt x="563856" y="310968"/>
                  </a:lnTo>
                  <a:lnTo>
                    <a:pt x="572000" y="310968"/>
                  </a:lnTo>
                  <a:lnTo>
                    <a:pt x="650439" y="311396"/>
                  </a:lnTo>
                  <a:cubicBezTo>
                    <a:pt x="652582" y="305395"/>
                    <a:pt x="655582" y="299823"/>
                    <a:pt x="660297" y="295108"/>
                  </a:cubicBezTo>
                  <a:cubicBezTo>
                    <a:pt x="677013" y="278392"/>
                    <a:pt x="704445" y="278392"/>
                    <a:pt x="721162" y="295108"/>
                  </a:cubicBezTo>
                  <a:cubicBezTo>
                    <a:pt x="737878" y="311825"/>
                    <a:pt x="737878" y="339257"/>
                    <a:pt x="721162" y="355973"/>
                  </a:cubicBezTo>
                  <a:cubicBezTo>
                    <a:pt x="704445" y="372690"/>
                    <a:pt x="677013" y="372690"/>
                    <a:pt x="660297" y="355973"/>
                  </a:cubicBezTo>
                  <a:cubicBezTo>
                    <a:pt x="658582" y="354259"/>
                    <a:pt x="656868" y="352116"/>
                    <a:pt x="655582" y="349972"/>
                  </a:cubicBezTo>
                  <a:lnTo>
                    <a:pt x="579715" y="350401"/>
                  </a:lnTo>
                  <a:lnTo>
                    <a:pt x="321683" y="608433"/>
                  </a:lnTo>
                  <a:lnTo>
                    <a:pt x="300252" y="687300"/>
                  </a:lnTo>
                  <a:lnTo>
                    <a:pt x="298966" y="692444"/>
                  </a:lnTo>
                  <a:lnTo>
                    <a:pt x="75652" y="915757"/>
                  </a:lnTo>
                  <a:cubicBezTo>
                    <a:pt x="85511" y="926902"/>
                    <a:pt x="94940" y="938046"/>
                    <a:pt x="104370" y="949190"/>
                  </a:cubicBezTo>
                  <a:lnTo>
                    <a:pt x="384691" y="668870"/>
                  </a:lnTo>
                  <a:lnTo>
                    <a:pt x="398407" y="617006"/>
                  </a:lnTo>
                  <a:lnTo>
                    <a:pt x="399264" y="614434"/>
                  </a:lnTo>
                  <a:lnTo>
                    <a:pt x="421124" y="592574"/>
                  </a:lnTo>
                  <a:cubicBezTo>
                    <a:pt x="405265" y="575858"/>
                    <a:pt x="405265" y="549283"/>
                    <a:pt x="421981" y="532995"/>
                  </a:cubicBezTo>
                  <a:cubicBezTo>
                    <a:pt x="438698" y="516279"/>
                    <a:pt x="466130" y="516279"/>
                    <a:pt x="482846" y="533424"/>
                  </a:cubicBezTo>
                  <a:cubicBezTo>
                    <a:pt x="499563" y="550140"/>
                    <a:pt x="499563" y="577144"/>
                    <a:pt x="482846" y="594289"/>
                  </a:cubicBezTo>
                  <a:cubicBezTo>
                    <a:pt x="470416" y="606719"/>
                    <a:pt x="452842" y="609719"/>
                    <a:pt x="437840" y="604147"/>
                  </a:cubicBezTo>
                  <a:lnTo>
                    <a:pt x="416838" y="625150"/>
                  </a:lnTo>
                  <a:lnTo>
                    <a:pt x="403122" y="677013"/>
                  </a:lnTo>
                  <a:lnTo>
                    <a:pt x="402265" y="679585"/>
                  </a:lnTo>
                  <a:lnTo>
                    <a:pt x="117229" y="964621"/>
                  </a:lnTo>
                  <a:cubicBezTo>
                    <a:pt x="124516" y="973622"/>
                    <a:pt x="131802" y="982194"/>
                    <a:pt x="139089" y="991195"/>
                  </a:cubicBezTo>
                  <a:lnTo>
                    <a:pt x="532567" y="597718"/>
                  </a:lnTo>
                  <a:lnTo>
                    <a:pt x="532567" y="466130"/>
                  </a:lnTo>
                  <a:cubicBezTo>
                    <a:pt x="532567" y="463987"/>
                    <a:pt x="532995" y="461843"/>
                    <a:pt x="534281" y="460129"/>
                  </a:cubicBezTo>
                  <a:cubicBezTo>
                    <a:pt x="525280" y="443841"/>
                    <a:pt x="526995" y="422410"/>
                    <a:pt x="541139" y="408694"/>
                  </a:cubicBezTo>
                  <a:cubicBezTo>
                    <a:pt x="557856" y="391978"/>
                    <a:pt x="585288" y="392406"/>
                    <a:pt x="602004" y="409123"/>
                  </a:cubicBezTo>
                  <a:cubicBezTo>
                    <a:pt x="618720" y="425839"/>
                    <a:pt x="618720" y="452842"/>
                    <a:pt x="602004" y="469559"/>
                  </a:cubicBezTo>
                  <a:cubicBezTo>
                    <a:pt x="588288" y="483275"/>
                    <a:pt x="568143" y="485847"/>
                    <a:pt x="552283" y="477274"/>
                  </a:cubicBezTo>
                  <a:lnTo>
                    <a:pt x="552283" y="601575"/>
                  </a:lnTo>
                  <a:lnTo>
                    <a:pt x="551855" y="605862"/>
                  </a:lnTo>
                  <a:lnTo>
                    <a:pt x="151090" y="1006626"/>
                  </a:lnTo>
                  <a:cubicBezTo>
                    <a:pt x="159663" y="1017342"/>
                    <a:pt x="167807" y="1028057"/>
                    <a:pt x="176379" y="1038773"/>
                  </a:cubicBezTo>
                  <a:lnTo>
                    <a:pt x="471702" y="743450"/>
                  </a:lnTo>
                  <a:lnTo>
                    <a:pt x="475560" y="743450"/>
                  </a:lnTo>
                  <a:lnTo>
                    <a:pt x="513279" y="743022"/>
                  </a:lnTo>
                  <a:lnTo>
                    <a:pt x="532995" y="709160"/>
                  </a:lnTo>
                  <a:cubicBezTo>
                    <a:pt x="526566" y="693730"/>
                    <a:pt x="529566" y="675299"/>
                    <a:pt x="542425" y="662440"/>
                  </a:cubicBezTo>
                  <a:cubicBezTo>
                    <a:pt x="559141" y="645724"/>
                    <a:pt x="586145" y="645724"/>
                    <a:pt x="602861" y="662440"/>
                  </a:cubicBezTo>
                  <a:cubicBezTo>
                    <a:pt x="619578" y="679156"/>
                    <a:pt x="620006" y="706160"/>
                    <a:pt x="603290" y="722876"/>
                  </a:cubicBezTo>
                  <a:cubicBezTo>
                    <a:pt x="587859" y="738735"/>
                    <a:pt x="562999" y="739593"/>
                    <a:pt x="546283" y="725877"/>
                  </a:cubicBezTo>
                  <a:lnTo>
                    <a:pt x="527852" y="757595"/>
                  </a:lnTo>
                  <a:lnTo>
                    <a:pt x="525280" y="762738"/>
                  </a:lnTo>
                  <a:lnTo>
                    <a:pt x="519708" y="762738"/>
                  </a:lnTo>
                  <a:lnTo>
                    <a:pt x="480274" y="762738"/>
                  </a:lnTo>
                  <a:lnTo>
                    <a:pt x="188809" y="1054203"/>
                  </a:lnTo>
                  <a:cubicBezTo>
                    <a:pt x="196525" y="1064062"/>
                    <a:pt x="203811" y="1074349"/>
                    <a:pt x="211527" y="1084636"/>
                  </a:cubicBezTo>
                  <a:lnTo>
                    <a:pt x="517993" y="778169"/>
                  </a:lnTo>
                  <a:lnTo>
                    <a:pt x="523566" y="779455"/>
                  </a:lnTo>
                  <a:lnTo>
                    <a:pt x="584859" y="796171"/>
                  </a:lnTo>
                  <a:lnTo>
                    <a:pt x="646152" y="734878"/>
                  </a:lnTo>
                  <a:lnTo>
                    <a:pt x="646152" y="669727"/>
                  </a:lnTo>
                  <a:lnTo>
                    <a:pt x="583573" y="605004"/>
                  </a:lnTo>
                  <a:lnTo>
                    <a:pt x="584002" y="600718"/>
                  </a:lnTo>
                  <a:lnTo>
                    <a:pt x="584002" y="541996"/>
                  </a:lnTo>
                  <a:lnTo>
                    <a:pt x="583573" y="537710"/>
                  </a:lnTo>
                  <a:lnTo>
                    <a:pt x="684729" y="436555"/>
                  </a:lnTo>
                  <a:lnTo>
                    <a:pt x="689443" y="4365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857EE16C-1EB4-490E-9600-5597F2D02348}"/>
                </a:ext>
              </a:extLst>
            </p:cNvPr>
            <p:cNvSpPr/>
            <p:nvPr/>
          </p:nvSpPr>
          <p:spPr>
            <a:xfrm>
              <a:off x="5947053" y="3832551"/>
              <a:ext cx="12859" cy="12859"/>
            </a:xfrm>
            <a:custGeom>
              <a:avLst/>
              <a:gdLst>
                <a:gd name="connsiteX0" fmla="*/ 12644 w 12858"/>
                <a:gd name="connsiteY0" fmla="*/ 10930 h 12858"/>
                <a:gd name="connsiteX1" fmla="*/ 8358 w 12858"/>
                <a:gd name="connsiteY1" fmla="*/ 3215 h 12858"/>
                <a:gd name="connsiteX2" fmla="*/ 3215 w 12858"/>
                <a:gd name="connsiteY2" fmla="*/ 3215 h 12858"/>
                <a:gd name="connsiteX3" fmla="*/ 12644 w 12858"/>
                <a:gd name="connsiteY3" fmla="*/ 10930 h 12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58" h="12858">
                  <a:moveTo>
                    <a:pt x="12644" y="10930"/>
                  </a:moveTo>
                  <a:cubicBezTo>
                    <a:pt x="11359" y="8358"/>
                    <a:pt x="9644" y="5786"/>
                    <a:pt x="8358" y="3215"/>
                  </a:cubicBezTo>
                  <a:lnTo>
                    <a:pt x="3215" y="3215"/>
                  </a:lnTo>
                  <a:cubicBezTo>
                    <a:pt x="6215" y="5786"/>
                    <a:pt x="9215" y="8358"/>
                    <a:pt x="12644" y="109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254597BF-7651-4BDE-9462-47555ADFE1CC}"/>
                </a:ext>
              </a:extLst>
            </p:cNvPr>
            <p:cNvSpPr/>
            <p:nvPr/>
          </p:nvSpPr>
          <p:spPr>
            <a:xfrm>
              <a:off x="5950053" y="3225617"/>
              <a:ext cx="522923" cy="771525"/>
            </a:xfrm>
            <a:custGeom>
              <a:avLst/>
              <a:gdLst>
                <a:gd name="connsiteX0" fmla="*/ 392406 w 522922"/>
                <a:gd name="connsiteY0" fmla="*/ 486704 h 771525"/>
                <a:gd name="connsiteX1" fmla="*/ 392406 w 522922"/>
                <a:gd name="connsiteY1" fmla="*/ 486704 h 771525"/>
                <a:gd name="connsiteX2" fmla="*/ 392406 w 522922"/>
                <a:gd name="connsiteY2" fmla="*/ 152376 h 771525"/>
                <a:gd name="connsiteX3" fmla="*/ 392406 w 522922"/>
                <a:gd name="connsiteY3" fmla="*/ 144232 h 771525"/>
                <a:gd name="connsiteX4" fmla="*/ 520994 w 522922"/>
                <a:gd name="connsiteY4" fmla="*/ 15645 h 771525"/>
                <a:gd name="connsiteX5" fmla="*/ 516279 w 522922"/>
                <a:gd name="connsiteY5" fmla="*/ 3215 h 771525"/>
                <a:gd name="connsiteX6" fmla="*/ 248817 w 522922"/>
                <a:gd name="connsiteY6" fmla="*/ 270248 h 771525"/>
                <a:gd name="connsiteX7" fmla="*/ 231243 w 522922"/>
                <a:gd name="connsiteY7" fmla="*/ 335399 h 771525"/>
                <a:gd name="connsiteX8" fmla="*/ 230386 w 522922"/>
                <a:gd name="connsiteY8" fmla="*/ 337542 h 771525"/>
                <a:gd name="connsiteX9" fmla="*/ 3215 w 522922"/>
                <a:gd name="connsiteY9" fmla="*/ 564713 h 771525"/>
                <a:gd name="connsiteX10" fmla="*/ 34076 w 522922"/>
                <a:gd name="connsiteY10" fmla="*/ 619149 h 771525"/>
                <a:gd name="connsiteX11" fmla="*/ 307538 w 522922"/>
                <a:gd name="connsiteY11" fmla="*/ 345686 h 771525"/>
                <a:gd name="connsiteX12" fmla="*/ 289108 w 522922"/>
                <a:gd name="connsiteY12" fmla="*/ 334971 h 771525"/>
                <a:gd name="connsiteX13" fmla="*/ 289536 w 522922"/>
                <a:gd name="connsiteY13" fmla="*/ 274106 h 771525"/>
                <a:gd name="connsiteX14" fmla="*/ 349972 w 522922"/>
                <a:gd name="connsiteY14" fmla="*/ 274106 h 771525"/>
                <a:gd name="connsiteX15" fmla="*/ 349972 w 522922"/>
                <a:gd name="connsiteY15" fmla="*/ 334971 h 771525"/>
                <a:gd name="connsiteX16" fmla="*/ 335828 w 522922"/>
                <a:gd name="connsiteY16" fmla="*/ 344400 h 771525"/>
                <a:gd name="connsiteX17" fmla="*/ 334113 w 522922"/>
                <a:gd name="connsiteY17" fmla="*/ 346543 h 771525"/>
                <a:gd name="connsiteX18" fmla="*/ 43505 w 522922"/>
                <a:gd name="connsiteY18" fmla="*/ 637151 h 771525"/>
                <a:gd name="connsiteX19" fmla="*/ 51649 w 522922"/>
                <a:gd name="connsiteY19" fmla="*/ 652153 h 771525"/>
                <a:gd name="connsiteX20" fmla="*/ 215813 w 522922"/>
                <a:gd name="connsiteY20" fmla="*/ 771311 h 771525"/>
                <a:gd name="connsiteX21" fmla="*/ 215813 w 522922"/>
                <a:gd name="connsiteY21" fmla="*/ 671441 h 771525"/>
                <a:gd name="connsiteX22" fmla="*/ 215813 w 522922"/>
                <a:gd name="connsiteY22" fmla="*/ 663297 h 771525"/>
                <a:gd name="connsiteX23" fmla="*/ 392406 w 522922"/>
                <a:gd name="connsiteY23" fmla="*/ 486704 h 77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22922" h="771525">
                  <a:moveTo>
                    <a:pt x="392406" y="486704"/>
                  </a:moveTo>
                  <a:lnTo>
                    <a:pt x="392406" y="486704"/>
                  </a:lnTo>
                  <a:lnTo>
                    <a:pt x="392406" y="152376"/>
                  </a:lnTo>
                  <a:lnTo>
                    <a:pt x="392406" y="144232"/>
                  </a:lnTo>
                  <a:lnTo>
                    <a:pt x="520994" y="15645"/>
                  </a:lnTo>
                  <a:cubicBezTo>
                    <a:pt x="519279" y="11359"/>
                    <a:pt x="517565" y="7072"/>
                    <a:pt x="516279" y="3215"/>
                  </a:cubicBezTo>
                  <a:lnTo>
                    <a:pt x="248817" y="270248"/>
                  </a:lnTo>
                  <a:lnTo>
                    <a:pt x="231243" y="335399"/>
                  </a:lnTo>
                  <a:lnTo>
                    <a:pt x="230386" y="337542"/>
                  </a:lnTo>
                  <a:lnTo>
                    <a:pt x="3215" y="564713"/>
                  </a:lnTo>
                  <a:cubicBezTo>
                    <a:pt x="13502" y="582716"/>
                    <a:pt x="23789" y="600718"/>
                    <a:pt x="34076" y="619149"/>
                  </a:cubicBezTo>
                  <a:lnTo>
                    <a:pt x="307538" y="345686"/>
                  </a:lnTo>
                  <a:cubicBezTo>
                    <a:pt x="301109" y="343543"/>
                    <a:pt x="294680" y="340543"/>
                    <a:pt x="289108" y="334971"/>
                  </a:cubicBezTo>
                  <a:cubicBezTo>
                    <a:pt x="272391" y="318254"/>
                    <a:pt x="272391" y="291251"/>
                    <a:pt x="289536" y="274106"/>
                  </a:cubicBezTo>
                  <a:cubicBezTo>
                    <a:pt x="306253" y="257389"/>
                    <a:pt x="333256" y="257389"/>
                    <a:pt x="349972" y="274106"/>
                  </a:cubicBezTo>
                  <a:cubicBezTo>
                    <a:pt x="366689" y="290822"/>
                    <a:pt x="366689" y="317826"/>
                    <a:pt x="349972" y="334971"/>
                  </a:cubicBezTo>
                  <a:cubicBezTo>
                    <a:pt x="345686" y="339257"/>
                    <a:pt x="340971" y="342257"/>
                    <a:pt x="335828" y="344400"/>
                  </a:cubicBezTo>
                  <a:cubicBezTo>
                    <a:pt x="335399" y="345257"/>
                    <a:pt x="334542" y="346115"/>
                    <a:pt x="334113" y="346543"/>
                  </a:cubicBezTo>
                  <a:lnTo>
                    <a:pt x="43505" y="637151"/>
                  </a:lnTo>
                  <a:cubicBezTo>
                    <a:pt x="46077" y="642295"/>
                    <a:pt x="49077" y="647010"/>
                    <a:pt x="51649" y="652153"/>
                  </a:cubicBezTo>
                  <a:cubicBezTo>
                    <a:pt x="105227" y="694158"/>
                    <a:pt x="160091" y="733592"/>
                    <a:pt x="215813" y="771311"/>
                  </a:cubicBezTo>
                  <a:lnTo>
                    <a:pt x="215813" y="671441"/>
                  </a:lnTo>
                  <a:lnTo>
                    <a:pt x="215813" y="663297"/>
                  </a:lnTo>
                  <a:lnTo>
                    <a:pt x="392406" y="48670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1644B844-BFA4-4BA2-885F-488717A11293}"/>
                </a:ext>
              </a:extLst>
            </p:cNvPr>
            <p:cNvSpPr/>
            <p:nvPr/>
          </p:nvSpPr>
          <p:spPr>
            <a:xfrm>
              <a:off x="5633728" y="487132"/>
              <a:ext cx="600075" cy="347186"/>
            </a:xfrm>
            <a:custGeom>
              <a:avLst/>
              <a:gdLst>
                <a:gd name="connsiteX0" fmla="*/ 548426 w 600075"/>
                <a:gd name="connsiteY0" fmla="*/ 347401 h 347186"/>
                <a:gd name="connsiteX1" fmla="*/ 567714 w 600075"/>
                <a:gd name="connsiteY1" fmla="*/ 340543 h 347186"/>
                <a:gd name="connsiteX2" fmla="*/ 599004 w 600075"/>
                <a:gd name="connsiteY2" fmla="*/ 290393 h 347186"/>
                <a:gd name="connsiteX3" fmla="*/ 495276 w 600075"/>
                <a:gd name="connsiteY3" fmla="*/ 186666 h 347186"/>
                <a:gd name="connsiteX4" fmla="*/ 495705 w 600075"/>
                <a:gd name="connsiteY4" fmla="*/ 182380 h 347186"/>
                <a:gd name="connsiteX5" fmla="*/ 495276 w 600075"/>
                <a:gd name="connsiteY5" fmla="*/ 126659 h 347186"/>
                <a:gd name="connsiteX6" fmla="*/ 430983 w 600075"/>
                <a:gd name="connsiteY6" fmla="*/ 62365 h 347186"/>
                <a:gd name="connsiteX7" fmla="*/ 268534 w 600075"/>
                <a:gd name="connsiteY7" fmla="*/ 62365 h 347186"/>
                <a:gd name="connsiteX8" fmla="*/ 209383 w 600075"/>
                <a:gd name="connsiteY8" fmla="*/ 3215 h 347186"/>
                <a:gd name="connsiteX9" fmla="*/ 3215 w 600075"/>
                <a:gd name="connsiteY9" fmla="*/ 3215 h 347186"/>
                <a:gd name="connsiteX10" fmla="*/ 4929 w 600075"/>
                <a:gd name="connsiteY10" fmla="*/ 22503 h 347186"/>
                <a:gd name="connsiteX11" fmla="*/ 5786 w 600075"/>
                <a:gd name="connsiteY11" fmla="*/ 32361 h 347186"/>
                <a:gd name="connsiteX12" fmla="*/ 210241 w 600075"/>
                <a:gd name="connsiteY12" fmla="*/ 31933 h 347186"/>
                <a:gd name="connsiteX13" fmla="*/ 214527 w 600075"/>
                <a:gd name="connsiteY13" fmla="*/ 32361 h 347186"/>
                <a:gd name="connsiteX14" fmla="*/ 318683 w 600075"/>
                <a:gd name="connsiteY14" fmla="*/ 136517 h 347186"/>
                <a:gd name="connsiteX15" fmla="*/ 353830 w 600075"/>
                <a:gd name="connsiteY15" fmla="*/ 136517 h 347186"/>
                <a:gd name="connsiteX16" fmla="*/ 367975 w 600075"/>
                <a:gd name="connsiteY16" fmla="*/ 94940 h 347186"/>
                <a:gd name="connsiteX17" fmla="*/ 437840 w 600075"/>
                <a:gd name="connsiteY17" fmla="*/ 94512 h 347186"/>
                <a:gd name="connsiteX18" fmla="*/ 437840 w 600075"/>
                <a:gd name="connsiteY18" fmla="*/ 164378 h 347186"/>
                <a:gd name="connsiteX19" fmla="*/ 367975 w 600075"/>
                <a:gd name="connsiteY19" fmla="*/ 164378 h 347186"/>
                <a:gd name="connsiteX20" fmla="*/ 361117 w 600075"/>
                <a:gd name="connsiteY20" fmla="*/ 155377 h 347186"/>
                <a:gd name="connsiteX21" fmla="*/ 315254 w 600075"/>
                <a:gd name="connsiteY21" fmla="*/ 155377 h 347186"/>
                <a:gd name="connsiteX22" fmla="*/ 310968 w 600075"/>
                <a:gd name="connsiteY22" fmla="*/ 155805 h 347186"/>
                <a:gd name="connsiteX23" fmla="*/ 206383 w 600075"/>
                <a:gd name="connsiteY23" fmla="*/ 51221 h 347186"/>
                <a:gd name="connsiteX24" fmla="*/ 7930 w 600075"/>
                <a:gd name="connsiteY24" fmla="*/ 51221 h 347186"/>
                <a:gd name="connsiteX25" fmla="*/ 12644 w 600075"/>
                <a:gd name="connsiteY25" fmla="*/ 82082 h 347186"/>
                <a:gd name="connsiteX26" fmla="*/ 196525 w 600075"/>
                <a:gd name="connsiteY26" fmla="*/ 82082 h 347186"/>
                <a:gd name="connsiteX27" fmla="*/ 202954 w 600075"/>
                <a:gd name="connsiteY27" fmla="*/ 82082 h 347186"/>
                <a:gd name="connsiteX28" fmla="*/ 331970 w 600075"/>
                <a:gd name="connsiteY28" fmla="*/ 211098 h 347186"/>
                <a:gd name="connsiteX29" fmla="*/ 465701 w 600075"/>
                <a:gd name="connsiteY29" fmla="*/ 211098 h 347186"/>
                <a:gd name="connsiteX30" fmla="*/ 472130 w 600075"/>
                <a:gd name="connsiteY30" fmla="*/ 211098 h 347186"/>
                <a:gd name="connsiteX31" fmla="*/ 548855 w 600075"/>
                <a:gd name="connsiteY31" fmla="*/ 287822 h 347186"/>
                <a:gd name="connsiteX32" fmla="*/ 548426 w 600075"/>
                <a:gd name="connsiteY32" fmla="*/ 294251 h 347186"/>
                <a:gd name="connsiteX33" fmla="*/ 548426 w 600075"/>
                <a:gd name="connsiteY33" fmla="*/ 347401 h 347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600075" h="347186">
                  <a:moveTo>
                    <a:pt x="548426" y="347401"/>
                  </a:moveTo>
                  <a:cubicBezTo>
                    <a:pt x="554855" y="346543"/>
                    <a:pt x="561285" y="344400"/>
                    <a:pt x="567714" y="340543"/>
                  </a:cubicBezTo>
                  <a:cubicBezTo>
                    <a:pt x="584430" y="328970"/>
                    <a:pt x="591717" y="308824"/>
                    <a:pt x="599004" y="290393"/>
                  </a:cubicBezTo>
                  <a:lnTo>
                    <a:pt x="495276" y="186666"/>
                  </a:lnTo>
                  <a:lnTo>
                    <a:pt x="495705" y="182380"/>
                  </a:lnTo>
                  <a:lnTo>
                    <a:pt x="495276" y="126659"/>
                  </a:lnTo>
                  <a:lnTo>
                    <a:pt x="430983" y="62365"/>
                  </a:lnTo>
                  <a:lnTo>
                    <a:pt x="268534" y="62365"/>
                  </a:lnTo>
                  <a:lnTo>
                    <a:pt x="209383" y="3215"/>
                  </a:lnTo>
                  <a:lnTo>
                    <a:pt x="3215" y="3215"/>
                  </a:lnTo>
                  <a:cubicBezTo>
                    <a:pt x="3643" y="9644"/>
                    <a:pt x="4501" y="16073"/>
                    <a:pt x="4929" y="22503"/>
                  </a:cubicBezTo>
                  <a:cubicBezTo>
                    <a:pt x="5358" y="25932"/>
                    <a:pt x="5358" y="28932"/>
                    <a:pt x="5786" y="32361"/>
                  </a:cubicBezTo>
                  <a:lnTo>
                    <a:pt x="210241" y="31933"/>
                  </a:lnTo>
                  <a:lnTo>
                    <a:pt x="214527" y="32361"/>
                  </a:lnTo>
                  <a:lnTo>
                    <a:pt x="318683" y="136517"/>
                  </a:lnTo>
                  <a:lnTo>
                    <a:pt x="353830" y="136517"/>
                  </a:lnTo>
                  <a:cubicBezTo>
                    <a:pt x="351687" y="121944"/>
                    <a:pt x="356402" y="106085"/>
                    <a:pt x="367975" y="94940"/>
                  </a:cubicBezTo>
                  <a:cubicBezTo>
                    <a:pt x="387263" y="75652"/>
                    <a:pt x="418552" y="75224"/>
                    <a:pt x="437840" y="94512"/>
                  </a:cubicBezTo>
                  <a:cubicBezTo>
                    <a:pt x="457129" y="113800"/>
                    <a:pt x="457129" y="145090"/>
                    <a:pt x="437840" y="164378"/>
                  </a:cubicBezTo>
                  <a:cubicBezTo>
                    <a:pt x="418552" y="183666"/>
                    <a:pt x="387263" y="183666"/>
                    <a:pt x="367975" y="164378"/>
                  </a:cubicBezTo>
                  <a:cubicBezTo>
                    <a:pt x="365403" y="161806"/>
                    <a:pt x="362831" y="158806"/>
                    <a:pt x="361117" y="155377"/>
                  </a:cubicBezTo>
                  <a:lnTo>
                    <a:pt x="315254" y="155377"/>
                  </a:lnTo>
                  <a:lnTo>
                    <a:pt x="310968" y="155805"/>
                  </a:lnTo>
                  <a:lnTo>
                    <a:pt x="206383" y="51221"/>
                  </a:lnTo>
                  <a:lnTo>
                    <a:pt x="7930" y="51221"/>
                  </a:lnTo>
                  <a:cubicBezTo>
                    <a:pt x="9215" y="61508"/>
                    <a:pt x="10930" y="71795"/>
                    <a:pt x="12644" y="82082"/>
                  </a:cubicBezTo>
                  <a:lnTo>
                    <a:pt x="196525" y="82082"/>
                  </a:lnTo>
                  <a:lnTo>
                    <a:pt x="202954" y="82082"/>
                  </a:lnTo>
                  <a:lnTo>
                    <a:pt x="331970" y="211098"/>
                  </a:lnTo>
                  <a:lnTo>
                    <a:pt x="465701" y="211098"/>
                  </a:lnTo>
                  <a:lnTo>
                    <a:pt x="472130" y="211098"/>
                  </a:lnTo>
                  <a:lnTo>
                    <a:pt x="548855" y="287822"/>
                  </a:lnTo>
                  <a:lnTo>
                    <a:pt x="548426" y="294251"/>
                  </a:lnTo>
                  <a:lnTo>
                    <a:pt x="548426" y="34740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1B47710A-C060-427E-A4A6-8695147AB602}"/>
                </a:ext>
              </a:extLst>
            </p:cNvPr>
            <p:cNvSpPr/>
            <p:nvPr/>
          </p:nvSpPr>
          <p:spPr>
            <a:xfrm>
              <a:off x="6729722" y="2099620"/>
              <a:ext cx="235744" cy="278606"/>
            </a:xfrm>
            <a:custGeom>
              <a:avLst/>
              <a:gdLst>
                <a:gd name="connsiteX0" fmla="*/ 8787 w 235743"/>
                <a:gd name="connsiteY0" fmla="*/ 272391 h 278606"/>
                <a:gd name="connsiteX1" fmla="*/ 10501 w 235743"/>
                <a:gd name="connsiteY1" fmla="*/ 278821 h 278606"/>
                <a:gd name="connsiteX2" fmla="*/ 224385 w 235743"/>
                <a:gd name="connsiteY2" fmla="*/ 106513 h 278606"/>
                <a:gd name="connsiteX3" fmla="*/ 233386 w 235743"/>
                <a:gd name="connsiteY3" fmla="*/ 29361 h 278606"/>
                <a:gd name="connsiteX4" fmla="*/ 233386 w 235743"/>
                <a:gd name="connsiteY4" fmla="*/ 29361 h 278606"/>
                <a:gd name="connsiteX5" fmla="*/ 233815 w 235743"/>
                <a:gd name="connsiteY5" fmla="*/ 26360 h 278606"/>
                <a:gd name="connsiteX6" fmla="*/ 205097 w 235743"/>
                <a:gd name="connsiteY6" fmla="*/ 3215 h 278606"/>
                <a:gd name="connsiteX7" fmla="*/ 195239 w 235743"/>
                <a:gd name="connsiteY7" fmla="*/ 94083 h 278606"/>
                <a:gd name="connsiteX8" fmla="*/ 194382 w 235743"/>
                <a:gd name="connsiteY8" fmla="*/ 100084 h 278606"/>
                <a:gd name="connsiteX9" fmla="*/ 3215 w 235743"/>
                <a:gd name="connsiteY9" fmla="*/ 253960 h 278606"/>
                <a:gd name="connsiteX10" fmla="*/ 8787 w 235743"/>
                <a:gd name="connsiteY10" fmla="*/ 272391 h 278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5743" h="278606">
                  <a:moveTo>
                    <a:pt x="8787" y="272391"/>
                  </a:moveTo>
                  <a:cubicBezTo>
                    <a:pt x="9216" y="274534"/>
                    <a:pt x="10073" y="276678"/>
                    <a:pt x="10501" y="278821"/>
                  </a:cubicBezTo>
                  <a:lnTo>
                    <a:pt x="224385" y="106513"/>
                  </a:lnTo>
                  <a:lnTo>
                    <a:pt x="233386" y="29361"/>
                  </a:lnTo>
                  <a:lnTo>
                    <a:pt x="233386" y="29361"/>
                  </a:lnTo>
                  <a:lnTo>
                    <a:pt x="233815" y="26360"/>
                  </a:lnTo>
                  <a:cubicBezTo>
                    <a:pt x="223957" y="19074"/>
                    <a:pt x="214098" y="11787"/>
                    <a:pt x="205097" y="3215"/>
                  </a:cubicBezTo>
                  <a:lnTo>
                    <a:pt x="195239" y="94083"/>
                  </a:lnTo>
                  <a:lnTo>
                    <a:pt x="194382" y="100084"/>
                  </a:lnTo>
                  <a:lnTo>
                    <a:pt x="3215" y="253960"/>
                  </a:lnTo>
                  <a:cubicBezTo>
                    <a:pt x="5358" y="259961"/>
                    <a:pt x="7072" y="266390"/>
                    <a:pt x="8787" y="2723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C309E8B9-7A23-48F1-972E-41D14EF2377F}"/>
                </a:ext>
              </a:extLst>
            </p:cNvPr>
            <p:cNvSpPr/>
            <p:nvPr/>
          </p:nvSpPr>
          <p:spPr>
            <a:xfrm>
              <a:off x="7230356" y="2972300"/>
              <a:ext cx="227171" cy="210026"/>
            </a:xfrm>
            <a:custGeom>
              <a:avLst/>
              <a:gdLst>
                <a:gd name="connsiteX0" fmla="*/ 93654 w 227171"/>
                <a:gd name="connsiteY0" fmla="*/ 98798 h 210026"/>
                <a:gd name="connsiteX1" fmla="*/ 55507 w 227171"/>
                <a:gd name="connsiteY1" fmla="*/ 94512 h 210026"/>
                <a:gd name="connsiteX2" fmla="*/ 34504 w 227171"/>
                <a:gd name="connsiteY2" fmla="*/ 111228 h 210026"/>
                <a:gd name="connsiteX3" fmla="*/ 3215 w 227171"/>
                <a:gd name="connsiteY3" fmla="*/ 206812 h 210026"/>
                <a:gd name="connsiteX4" fmla="*/ 196524 w 227171"/>
                <a:gd name="connsiteY4" fmla="*/ 50792 h 210026"/>
                <a:gd name="connsiteX5" fmla="*/ 226528 w 227171"/>
                <a:gd name="connsiteY5" fmla="*/ 26789 h 210026"/>
                <a:gd name="connsiteX6" fmla="*/ 215813 w 227171"/>
                <a:gd name="connsiteY6" fmla="*/ 3215 h 210026"/>
                <a:gd name="connsiteX7" fmla="*/ 97083 w 227171"/>
                <a:gd name="connsiteY7" fmla="*/ 99227 h 210026"/>
                <a:gd name="connsiteX8" fmla="*/ 93654 w 227171"/>
                <a:gd name="connsiteY8" fmla="*/ 98798 h 210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7171" h="210026">
                  <a:moveTo>
                    <a:pt x="93654" y="98798"/>
                  </a:moveTo>
                  <a:lnTo>
                    <a:pt x="55507" y="94512"/>
                  </a:lnTo>
                  <a:lnTo>
                    <a:pt x="34504" y="111228"/>
                  </a:lnTo>
                  <a:cubicBezTo>
                    <a:pt x="24217" y="143375"/>
                    <a:pt x="11358" y="174236"/>
                    <a:pt x="3215" y="206812"/>
                  </a:cubicBezTo>
                  <a:cubicBezTo>
                    <a:pt x="73081" y="149804"/>
                    <a:pt x="142089" y="94512"/>
                    <a:pt x="196524" y="50792"/>
                  </a:cubicBezTo>
                  <a:cubicBezTo>
                    <a:pt x="207240" y="42219"/>
                    <a:pt x="217098" y="34076"/>
                    <a:pt x="226528" y="26789"/>
                  </a:cubicBezTo>
                  <a:cubicBezTo>
                    <a:pt x="223099" y="19074"/>
                    <a:pt x="219242" y="11358"/>
                    <a:pt x="215813" y="3215"/>
                  </a:cubicBezTo>
                  <a:lnTo>
                    <a:pt x="97083" y="99227"/>
                  </a:lnTo>
                  <a:lnTo>
                    <a:pt x="93654" y="9879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0DD831A6-73CE-46F7-AC28-01434107212C}"/>
                </a:ext>
              </a:extLst>
            </p:cNvPr>
            <p:cNvSpPr/>
            <p:nvPr/>
          </p:nvSpPr>
          <p:spPr>
            <a:xfrm>
              <a:off x="6349960" y="1149787"/>
              <a:ext cx="51435" cy="34290"/>
            </a:xfrm>
            <a:custGeom>
              <a:avLst/>
              <a:gdLst>
                <a:gd name="connsiteX0" fmla="*/ 49078 w 51435"/>
                <a:gd name="connsiteY0" fmla="*/ 30218 h 34290"/>
                <a:gd name="connsiteX1" fmla="*/ 29361 w 51435"/>
                <a:gd name="connsiteY1" fmla="*/ 5786 h 34290"/>
                <a:gd name="connsiteX2" fmla="*/ 3215 w 51435"/>
                <a:gd name="connsiteY2" fmla="*/ 3215 h 34290"/>
                <a:gd name="connsiteX3" fmla="*/ 25503 w 51435"/>
                <a:gd name="connsiteY3" fmla="*/ 31075 h 34290"/>
                <a:gd name="connsiteX4" fmla="*/ 49078 w 51435"/>
                <a:gd name="connsiteY4" fmla="*/ 30218 h 34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435" h="34290">
                  <a:moveTo>
                    <a:pt x="49078" y="30218"/>
                  </a:moveTo>
                  <a:lnTo>
                    <a:pt x="29361" y="5786"/>
                  </a:lnTo>
                  <a:cubicBezTo>
                    <a:pt x="20788" y="4501"/>
                    <a:pt x="11787" y="4072"/>
                    <a:pt x="3215" y="3215"/>
                  </a:cubicBezTo>
                  <a:lnTo>
                    <a:pt x="25503" y="31075"/>
                  </a:lnTo>
                  <a:cubicBezTo>
                    <a:pt x="33218" y="28504"/>
                    <a:pt x="41362" y="28504"/>
                    <a:pt x="49078" y="302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498EBBB8-541F-4C32-9BF0-358D4B5062D5}"/>
                </a:ext>
              </a:extLst>
            </p:cNvPr>
            <p:cNvSpPr/>
            <p:nvPr/>
          </p:nvSpPr>
          <p:spPr>
            <a:xfrm>
              <a:off x="6640568" y="2005322"/>
              <a:ext cx="270034" cy="321469"/>
            </a:xfrm>
            <a:custGeom>
              <a:avLst/>
              <a:gdLst>
                <a:gd name="connsiteX0" fmla="*/ 32790 w 270033"/>
                <a:gd name="connsiteY0" fmla="*/ 235529 h 321468"/>
                <a:gd name="connsiteX1" fmla="*/ 144661 w 270033"/>
                <a:gd name="connsiteY1" fmla="*/ 145518 h 321468"/>
                <a:gd name="connsiteX2" fmla="*/ 159663 w 270033"/>
                <a:gd name="connsiteY2" fmla="*/ 104799 h 321468"/>
                <a:gd name="connsiteX3" fmla="*/ 220099 w 270033"/>
                <a:gd name="connsiteY3" fmla="*/ 111228 h 321468"/>
                <a:gd name="connsiteX4" fmla="*/ 213670 w 270033"/>
                <a:gd name="connsiteY4" fmla="*/ 171664 h 321468"/>
                <a:gd name="connsiteX5" fmla="*/ 213670 w 270033"/>
                <a:gd name="connsiteY5" fmla="*/ 171664 h 321468"/>
                <a:gd name="connsiteX6" fmla="*/ 159663 w 270033"/>
                <a:gd name="connsiteY6" fmla="*/ 171664 h 321468"/>
                <a:gd name="connsiteX7" fmla="*/ 48649 w 270033"/>
                <a:gd name="connsiteY7" fmla="*/ 260818 h 321468"/>
                <a:gd name="connsiteX8" fmla="*/ 81225 w 270033"/>
                <a:gd name="connsiteY8" fmla="*/ 319540 h 321468"/>
                <a:gd name="connsiteX9" fmla="*/ 255675 w 270033"/>
                <a:gd name="connsiteY9" fmla="*/ 178951 h 321468"/>
                <a:gd name="connsiteX10" fmla="*/ 267676 w 270033"/>
                <a:gd name="connsiteY10" fmla="*/ 65794 h 321468"/>
                <a:gd name="connsiteX11" fmla="*/ 256532 w 270033"/>
                <a:gd name="connsiteY11" fmla="*/ 46506 h 321468"/>
                <a:gd name="connsiteX12" fmla="*/ 233815 w 270033"/>
                <a:gd name="connsiteY12" fmla="*/ 3215 h 321468"/>
                <a:gd name="connsiteX13" fmla="*/ 3215 w 270033"/>
                <a:gd name="connsiteY13" fmla="*/ 188809 h 321468"/>
                <a:gd name="connsiteX14" fmla="*/ 32790 w 270033"/>
                <a:gd name="connsiteY14" fmla="*/ 235529 h 32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70033" h="321468">
                  <a:moveTo>
                    <a:pt x="32790" y="235529"/>
                  </a:moveTo>
                  <a:lnTo>
                    <a:pt x="144661" y="145518"/>
                  </a:lnTo>
                  <a:cubicBezTo>
                    <a:pt x="142089" y="130516"/>
                    <a:pt x="147233" y="115086"/>
                    <a:pt x="159663" y="104799"/>
                  </a:cubicBezTo>
                  <a:cubicBezTo>
                    <a:pt x="178094" y="89797"/>
                    <a:pt x="205097" y="92797"/>
                    <a:pt x="220099" y="111228"/>
                  </a:cubicBezTo>
                  <a:cubicBezTo>
                    <a:pt x="235101" y="129659"/>
                    <a:pt x="232101" y="156662"/>
                    <a:pt x="213670" y="171664"/>
                  </a:cubicBezTo>
                  <a:lnTo>
                    <a:pt x="213670" y="171664"/>
                  </a:lnTo>
                  <a:cubicBezTo>
                    <a:pt x="197382" y="184523"/>
                    <a:pt x="175094" y="184094"/>
                    <a:pt x="159663" y="171664"/>
                  </a:cubicBezTo>
                  <a:lnTo>
                    <a:pt x="48649" y="260818"/>
                  </a:lnTo>
                  <a:cubicBezTo>
                    <a:pt x="60651" y="279678"/>
                    <a:pt x="71795" y="299395"/>
                    <a:pt x="81225" y="319540"/>
                  </a:cubicBezTo>
                  <a:lnTo>
                    <a:pt x="255675" y="178951"/>
                  </a:lnTo>
                  <a:lnTo>
                    <a:pt x="267676" y="65794"/>
                  </a:lnTo>
                  <a:cubicBezTo>
                    <a:pt x="263819" y="59365"/>
                    <a:pt x="259961" y="52935"/>
                    <a:pt x="256532" y="46506"/>
                  </a:cubicBezTo>
                  <a:cubicBezTo>
                    <a:pt x="248817" y="31932"/>
                    <a:pt x="241102" y="17788"/>
                    <a:pt x="233815" y="3215"/>
                  </a:cubicBezTo>
                  <a:lnTo>
                    <a:pt x="3215" y="188809"/>
                  </a:lnTo>
                  <a:cubicBezTo>
                    <a:pt x="13502" y="204240"/>
                    <a:pt x="22932" y="219670"/>
                    <a:pt x="32790" y="23552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CAD02BF9-D6DF-4CCD-B468-0B98CA360AC0}"/>
                </a:ext>
              </a:extLst>
            </p:cNvPr>
            <p:cNvSpPr/>
            <p:nvPr/>
          </p:nvSpPr>
          <p:spPr>
            <a:xfrm>
              <a:off x="6745153" y="2144197"/>
              <a:ext cx="282893" cy="304324"/>
            </a:xfrm>
            <a:custGeom>
              <a:avLst/>
              <a:gdLst>
                <a:gd name="connsiteX0" fmla="*/ 16931 w 282892"/>
                <a:gd name="connsiteY0" fmla="*/ 301966 h 304323"/>
                <a:gd name="connsiteX1" fmla="*/ 252675 w 282892"/>
                <a:gd name="connsiteY1" fmla="*/ 111657 h 304323"/>
                <a:gd name="connsiteX2" fmla="*/ 280535 w 282892"/>
                <a:gd name="connsiteY2" fmla="*/ 39648 h 304323"/>
                <a:gd name="connsiteX3" fmla="*/ 280535 w 282892"/>
                <a:gd name="connsiteY3" fmla="*/ 39648 h 304323"/>
                <a:gd name="connsiteX4" fmla="*/ 247960 w 282892"/>
                <a:gd name="connsiteY4" fmla="*/ 6215 h 304323"/>
                <a:gd name="connsiteX5" fmla="*/ 244959 w 282892"/>
                <a:gd name="connsiteY5" fmla="*/ 3215 h 304323"/>
                <a:gd name="connsiteX6" fmla="*/ 237673 w 282892"/>
                <a:gd name="connsiteY6" fmla="*/ 71366 h 304323"/>
                <a:gd name="connsiteX7" fmla="*/ 236815 w 282892"/>
                <a:gd name="connsiteY7" fmla="*/ 77367 h 304323"/>
                <a:gd name="connsiteX8" fmla="*/ 3215 w 282892"/>
                <a:gd name="connsiteY8" fmla="*/ 265533 h 304323"/>
                <a:gd name="connsiteX9" fmla="*/ 16931 w 282892"/>
                <a:gd name="connsiteY9" fmla="*/ 301966 h 304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2892" h="304323">
                  <a:moveTo>
                    <a:pt x="16931" y="301966"/>
                  </a:moveTo>
                  <a:lnTo>
                    <a:pt x="252675" y="111657"/>
                  </a:lnTo>
                  <a:lnTo>
                    <a:pt x="280535" y="39648"/>
                  </a:lnTo>
                  <a:lnTo>
                    <a:pt x="280535" y="39648"/>
                  </a:lnTo>
                  <a:cubicBezTo>
                    <a:pt x="269820" y="28075"/>
                    <a:pt x="259104" y="16931"/>
                    <a:pt x="247960" y="6215"/>
                  </a:cubicBezTo>
                  <a:cubicBezTo>
                    <a:pt x="247102" y="5358"/>
                    <a:pt x="245816" y="4501"/>
                    <a:pt x="244959" y="3215"/>
                  </a:cubicBezTo>
                  <a:lnTo>
                    <a:pt x="237673" y="71366"/>
                  </a:lnTo>
                  <a:lnTo>
                    <a:pt x="236815" y="77367"/>
                  </a:lnTo>
                  <a:lnTo>
                    <a:pt x="3215" y="265533"/>
                  </a:lnTo>
                  <a:cubicBezTo>
                    <a:pt x="7501" y="277535"/>
                    <a:pt x="11787" y="289965"/>
                    <a:pt x="16931" y="30196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A5E27AEE-9DC1-482E-87F6-87DDFC2130C0}"/>
                </a:ext>
              </a:extLst>
            </p:cNvPr>
            <p:cNvSpPr/>
            <p:nvPr/>
          </p:nvSpPr>
          <p:spPr>
            <a:xfrm>
              <a:off x="5647015" y="3481935"/>
              <a:ext cx="98584" cy="102870"/>
            </a:xfrm>
            <a:custGeom>
              <a:avLst/>
              <a:gdLst>
                <a:gd name="connsiteX0" fmla="*/ 97512 w 98583"/>
                <a:gd name="connsiteY0" fmla="*/ 35362 h 102870"/>
                <a:gd name="connsiteX1" fmla="*/ 72652 w 98583"/>
                <a:gd name="connsiteY1" fmla="*/ 3215 h 102870"/>
                <a:gd name="connsiteX2" fmla="*/ 3215 w 98583"/>
                <a:gd name="connsiteY2" fmla="*/ 72652 h 102870"/>
                <a:gd name="connsiteX3" fmla="*/ 30647 w 98583"/>
                <a:gd name="connsiteY3" fmla="*/ 102227 h 102870"/>
                <a:gd name="connsiteX4" fmla="*/ 97512 w 98583"/>
                <a:gd name="connsiteY4" fmla="*/ 35362 h 102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583" h="102870">
                  <a:moveTo>
                    <a:pt x="97512" y="35362"/>
                  </a:moveTo>
                  <a:cubicBezTo>
                    <a:pt x="89368" y="24646"/>
                    <a:pt x="80796" y="13930"/>
                    <a:pt x="72652" y="3215"/>
                  </a:cubicBezTo>
                  <a:lnTo>
                    <a:pt x="3215" y="72652"/>
                  </a:lnTo>
                  <a:cubicBezTo>
                    <a:pt x="12216" y="82510"/>
                    <a:pt x="21646" y="92369"/>
                    <a:pt x="30647" y="102227"/>
                  </a:cubicBezTo>
                  <a:lnTo>
                    <a:pt x="97512" y="3536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04AF9E81-427E-4B09-911B-2D3B58068E9F}"/>
                </a:ext>
              </a:extLst>
            </p:cNvPr>
            <p:cNvSpPr/>
            <p:nvPr/>
          </p:nvSpPr>
          <p:spPr>
            <a:xfrm>
              <a:off x="6529126" y="1899452"/>
              <a:ext cx="334328" cy="270034"/>
            </a:xfrm>
            <a:custGeom>
              <a:avLst/>
              <a:gdLst>
                <a:gd name="connsiteX0" fmla="*/ 3215 w 334327"/>
                <a:gd name="connsiteY0" fmla="*/ 165235 h 270033"/>
                <a:gd name="connsiteX1" fmla="*/ 51221 w 334327"/>
                <a:gd name="connsiteY1" fmla="*/ 205954 h 270033"/>
                <a:gd name="connsiteX2" fmla="*/ 152376 w 334327"/>
                <a:gd name="connsiteY2" fmla="*/ 124516 h 270033"/>
                <a:gd name="connsiteX3" fmla="*/ 154519 w 334327"/>
                <a:gd name="connsiteY3" fmla="*/ 123230 h 270033"/>
                <a:gd name="connsiteX4" fmla="*/ 165235 w 334327"/>
                <a:gd name="connsiteY4" fmla="*/ 68794 h 270033"/>
                <a:gd name="connsiteX5" fmla="*/ 225242 w 334327"/>
                <a:gd name="connsiteY5" fmla="*/ 75224 h 270033"/>
                <a:gd name="connsiteX6" fmla="*/ 219242 w 334327"/>
                <a:gd name="connsiteY6" fmla="*/ 135660 h 270033"/>
                <a:gd name="connsiteX7" fmla="*/ 175094 w 334327"/>
                <a:gd name="connsiteY7" fmla="*/ 141232 h 270033"/>
                <a:gd name="connsiteX8" fmla="*/ 170807 w 334327"/>
                <a:gd name="connsiteY8" fmla="*/ 147233 h 270033"/>
                <a:gd name="connsiteX9" fmla="*/ 72223 w 334327"/>
                <a:gd name="connsiteY9" fmla="*/ 226528 h 270033"/>
                <a:gd name="connsiteX10" fmla="*/ 75652 w 334327"/>
                <a:gd name="connsiteY10" fmla="*/ 230386 h 270033"/>
                <a:gd name="connsiteX11" fmla="*/ 99227 w 334327"/>
                <a:gd name="connsiteY11" fmla="*/ 268962 h 270033"/>
                <a:gd name="connsiteX12" fmla="*/ 331970 w 334327"/>
                <a:gd name="connsiteY12" fmla="*/ 81224 h 270033"/>
                <a:gd name="connsiteX13" fmla="*/ 307538 w 334327"/>
                <a:gd name="connsiteY13" fmla="*/ 31075 h 270033"/>
                <a:gd name="connsiteX14" fmla="*/ 289536 w 334327"/>
                <a:gd name="connsiteY14" fmla="*/ 17788 h 270033"/>
                <a:gd name="connsiteX15" fmla="*/ 285679 w 334327"/>
                <a:gd name="connsiteY15" fmla="*/ 12216 h 270033"/>
                <a:gd name="connsiteX16" fmla="*/ 202954 w 334327"/>
                <a:gd name="connsiteY16" fmla="*/ 3215 h 270033"/>
                <a:gd name="connsiteX17" fmla="*/ 3215 w 334327"/>
                <a:gd name="connsiteY17" fmla="*/ 165235 h 270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34327" h="270033">
                  <a:moveTo>
                    <a:pt x="3215" y="165235"/>
                  </a:moveTo>
                  <a:cubicBezTo>
                    <a:pt x="18645" y="179380"/>
                    <a:pt x="35362" y="192238"/>
                    <a:pt x="51221" y="205954"/>
                  </a:cubicBezTo>
                  <a:lnTo>
                    <a:pt x="152376" y="124516"/>
                  </a:lnTo>
                  <a:cubicBezTo>
                    <a:pt x="153233" y="124087"/>
                    <a:pt x="153662" y="123658"/>
                    <a:pt x="154519" y="123230"/>
                  </a:cubicBezTo>
                  <a:cubicBezTo>
                    <a:pt x="144232" y="105228"/>
                    <a:pt x="148519" y="82082"/>
                    <a:pt x="165235" y="68794"/>
                  </a:cubicBezTo>
                  <a:cubicBezTo>
                    <a:pt x="183666" y="53793"/>
                    <a:pt x="210241" y="56793"/>
                    <a:pt x="225242" y="75224"/>
                  </a:cubicBezTo>
                  <a:cubicBezTo>
                    <a:pt x="240244" y="93655"/>
                    <a:pt x="237673" y="120658"/>
                    <a:pt x="219242" y="135660"/>
                  </a:cubicBezTo>
                  <a:cubicBezTo>
                    <a:pt x="206383" y="145947"/>
                    <a:pt x="189238" y="147233"/>
                    <a:pt x="175094" y="141232"/>
                  </a:cubicBezTo>
                  <a:cubicBezTo>
                    <a:pt x="174236" y="143375"/>
                    <a:pt x="172950" y="145518"/>
                    <a:pt x="170807" y="147233"/>
                  </a:cubicBezTo>
                  <a:lnTo>
                    <a:pt x="72223" y="226528"/>
                  </a:lnTo>
                  <a:cubicBezTo>
                    <a:pt x="73509" y="227814"/>
                    <a:pt x="74795" y="229100"/>
                    <a:pt x="75652" y="230386"/>
                  </a:cubicBezTo>
                  <a:cubicBezTo>
                    <a:pt x="83368" y="243245"/>
                    <a:pt x="91512" y="256103"/>
                    <a:pt x="99227" y="268962"/>
                  </a:cubicBezTo>
                  <a:lnTo>
                    <a:pt x="331970" y="81224"/>
                  </a:lnTo>
                  <a:cubicBezTo>
                    <a:pt x="323826" y="64508"/>
                    <a:pt x="315682" y="47792"/>
                    <a:pt x="307538" y="31075"/>
                  </a:cubicBezTo>
                  <a:cubicBezTo>
                    <a:pt x="300681" y="28504"/>
                    <a:pt x="294680" y="24217"/>
                    <a:pt x="289536" y="17788"/>
                  </a:cubicBezTo>
                  <a:cubicBezTo>
                    <a:pt x="288250" y="16073"/>
                    <a:pt x="286965" y="14359"/>
                    <a:pt x="285679" y="12216"/>
                  </a:cubicBezTo>
                  <a:lnTo>
                    <a:pt x="202954" y="3215"/>
                  </a:lnTo>
                  <a:lnTo>
                    <a:pt x="3215" y="1652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D1B93B6C-0F41-4823-A49A-EFBF62439D07}"/>
                </a:ext>
              </a:extLst>
            </p:cNvPr>
            <p:cNvSpPr/>
            <p:nvPr/>
          </p:nvSpPr>
          <p:spPr>
            <a:xfrm>
              <a:off x="6529126" y="2061472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4563054D-9ED6-4B70-A3E8-9E53961C673C}"/>
                </a:ext>
              </a:extLst>
            </p:cNvPr>
            <p:cNvSpPr/>
            <p:nvPr/>
          </p:nvSpPr>
          <p:spPr>
            <a:xfrm>
              <a:off x="6644426" y="1365814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7C4ABA8C-6EA1-41DE-9198-7D885BCFE10D}"/>
                </a:ext>
              </a:extLst>
            </p:cNvPr>
            <p:cNvSpPr/>
            <p:nvPr/>
          </p:nvSpPr>
          <p:spPr>
            <a:xfrm>
              <a:off x="6421969" y="1162645"/>
              <a:ext cx="227171" cy="205740"/>
            </a:xfrm>
            <a:custGeom>
              <a:avLst/>
              <a:gdLst>
                <a:gd name="connsiteX0" fmla="*/ 225671 w 227171"/>
                <a:gd name="connsiteY0" fmla="*/ 206383 h 205740"/>
                <a:gd name="connsiteX1" fmla="*/ 7930 w 227171"/>
                <a:gd name="connsiteY1" fmla="*/ 4929 h 205740"/>
                <a:gd name="connsiteX2" fmla="*/ 3215 w 227171"/>
                <a:gd name="connsiteY2" fmla="*/ 3215 h 205740"/>
                <a:gd name="connsiteX3" fmla="*/ 161377 w 227171"/>
                <a:gd name="connsiteY3" fmla="*/ 199525 h 205740"/>
                <a:gd name="connsiteX4" fmla="*/ 225671 w 227171"/>
                <a:gd name="connsiteY4" fmla="*/ 206383 h 205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171" h="205740">
                  <a:moveTo>
                    <a:pt x="225671" y="206383"/>
                  </a:moveTo>
                  <a:cubicBezTo>
                    <a:pt x="178522" y="117658"/>
                    <a:pt x="102227" y="42648"/>
                    <a:pt x="7930" y="4929"/>
                  </a:cubicBezTo>
                  <a:cubicBezTo>
                    <a:pt x="6215" y="4072"/>
                    <a:pt x="4929" y="3643"/>
                    <a:pt x="3215" y="3215"/>
                  </a:cubicBezTo>
                  <a:lnTo>
                    <a:pt x="161377" y="199525"/>
                  </a:lnTo>
                  <a:lnTo>
                    <a:pt x="225671" y="20638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ACD96B74-B0C6-4922-B818-4EA44B6DE999}"/>
                </a:ext>
              </a:extLst>
            </p:cNvPr>
            <p:cNvSpPr/>
            <p:nvPr/>
          </p:nvSpPr>
          <p:spPr>
            <a:xfrm>
              <a:off x="6426256" y="3548372"/>
              <a:ext cx="205740" cy="612934"/>
            </a:xfrm>
            <a:custGeom>
              <a:avLst/>
              <a:gdLst>
                <a:gd name="connsiteX0" fmla="*/ 15645 w 205740"/>
                <a:gd name="connsiteY0" fmla="*/ 612720 h 612933"/>
                <a:gd name="connsiteX1" fmla="*/ 15645 w 205740"/>
                <a:gd name="connsiteY1" fmla="*/ 367546 h 612933"/>
                <a:gd name="connsiteX2" fmla="*/ 15645 w 205740"/>
                <a:gd name="connsiteY2" fmla="*/ 363688 h 612933"/>
                <a:gd name="connsiteX3" fmla="*/ 137803 w 205740"/>
                <a:gd name="connsiteY3" fmla="*/ 241530 h 612933"/>
                <a:gd name="connsiteX4" fmla="*/ 137803 w 205740"/>
                <a:gd name="connsiteY4" fmla="*/ 241530 h 612933"/>
                <a:gd name="connsiteX5" fmla="*/ 137803 w 205740"/>
                <a:gd name="connsiteY5" fmla="*/ 102227 h 612933"/>
                <a:gd name="connsiteX6" fmla="*/ 137803 w 205740"/>
                <a:gd name="connsiteY6" fmla="*/ 97941 h 612933"/>
                <a:gd name="connsiteX7" fmla="*/ 205954 w 205740"/>
                <a:gd name="connsiteY7" fmla="*/ 29789 h 612933"/>
                <a:gd name="connsiteX8" fmla="*/ 193953 w 205740"/>
                <a:gd name="connsiteY8" fmla="*/ 3215 h 612933"/>
                <a:gd name="connsiteX9" fmla="*/ 108656 w 205740"/>
                <a:gd name="connsiteY9" fmla="*/ 88511 h 612933"/>
                <a:gd name="connsiteX10" fmla="*/ 108656 w 205740"/>
                <a:gd name="connsiteY10" fmla="*/ 234672 h 612933"/>
                <a:gd name="connsiteX11" fmla="*/ 3215 w 205740"/>
                <a:gd name="connsiteY11" fmla="*/ 340114 h 612933"/>
                <a:gd name="connsiteX12" fmla="*/ 3215 w 205740"/>
                <a:gd name="connsiteY12" fmla="*/ 605004 h 612933"/>
                <a:gd name="connsiteX13" fmla="*/ 15645 w 205740"/>
                <a:gd name="connsiteY13" fmla="*/ 612720 h 612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5740" h="612933">
                  <a:moveTo>
                    <a:pt x="15645" y="612720"/>
                  </a:moveTo>
                  <a:lnTo>
                    <a:pt x="15645" y="367546"/>
                  </a:lnTo>
                  <a:lnTo>
                    <a:pt x="15645" y="363688"/>
                  </a:lnTo>
                  <a:lnTo>
                    <a:pt x="137803" y="241530"/>
                  </a:lnTo>
                  <a:lnTo>
                    <a:pt x="137803" y="241530"/>
                  </a:lnTo>
                  <a:lnTo>
                    <a:pt x="137803" y="102227"/>
                  </a:lnTo>
                  <a:lnTo>
                    <a:pt x="137803" y="97941"/>
                  </a:lnTo>
                  <a:lnTo>
                    <a:pt x="205954" y="29789"/>
                  </a:lnTo>
                  <a:cubicBezTo>
                    <a:pt x="202097" y="20788"/>
                    <a:pt x="198239" y="12216"/>
                    <a:pt x="193953" y="3215"/>
                  </a:cubicBezTo>
                  <a:lnTo>
                    <a:pt x="108656" y="88511"/>
                  </a:lnTo>
                  <a:lnTo>
                    <a:pt x="108656" y="234672"/>
                  </a:lnTo>
                  <a:lnTo>
                    <a:pt x="3215" y="340114"/>
                  </a:lnTo>
                  <a:lnTo>
                    <a:pt x="3215" y="605004"/>
                  </a:lnTo>
                  <a:cubicBezTo>
                    <a:pt x="7072" y="608005"/>
                    <a:pt x="11359" y="610576"/>
                    <a:pt x="15645" y="6127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57495E30-371C-4D94-A403-8B7CC9878B52}"/>
                </a:ext>
              </a:extLst>
            </p:cNvPr>
            <p:cNvSpPr/>
            <p:nvPr/>
          </p:nvSpPr>
          <p:spPr>
            <a:xfrm>
              <a:off x="6230905" y="1217081"/>
              <a:ext cx="488633" cy="677228"/>
            </a:xfrm>
            <a:custGeom>
              <a:avLst/>
              <a:gdLst>
                <a:gd name="connsiteX0" fmla="*/ 156989 w 488632"/>
                <a:gd name="connsiteY0" fmla="*/ 116800 h 677227"/>
                <a:gd name="connsiteX1" fmla="*/ 215282 w 488632"/>
                <a:gd name="connsiteY1" fmla="*/ 124516 h 677227"/>
                <a:gd name="connsiteX2" fmla="*/ 208853 w 488632"/>
                <a:gd name="connsiteY2" fmla="*/ 184952 h 677227"/>
                <a:gd name="connsiteX3" fmla="*/ 148845 w 488632"/>
                <a:gd name="connsiteY3" fmla="*/ 178522 h 677227"/>
                <a:gd name="connsiteX4" fmla="*/ 140273 w 488632"/>
                <a:gd name="connsiteY4" fmla="*/ 142946 h 677227"/>
                <a:gd name="connsiteX5" fmla="*/ 122699 w 488632"/>
                <a:gd name="connsiteY5" fmla="*/ 121087 h 677227"/>
                <a:gd name="connsiteX6" fmla="*/ 125699 w 488632"/>
                <a:gd name="connsiteY6" fmla="*/ 113371 h 677227"/>
                <a:gd name="connsiteX7" fmla="*/ 151417 w 488632"/>
                <a:gd name="connsiteY7" fmla="*/ 46934 h 677227"/>
                <a:gd name="connsiteX8" fmla="*/ 127414 w 488632"/>
                <a:gd name="connsiteY8" fmla="*/ 34933 h 677227"/>
                <a:gd name="connsiteX9" fmla="*/ 117127 w 488632"/>
                <a:gd name="connsiteY9" fmla="*/ 18217 h 677227"/>
                <a:gd name="connsiteX10" fmla="*/ 101268 w 488632"/>
                <a:gd name="connsiteY10" fmla="*/ 51221 h 677227"/>
                <a:gd name="connsiteX11" fmla="*/ 41260 w 488632"/>
                <a:gd name="connsiteY11" fmla="*/ 44791 h 677227"/>
                <a:gd name="connsiteX12" fmla="*/ 12114 w 488632"/>
                <a:gd name="connsiteY12" fmla="*/ 41791 h 677227"/>
                <a:gd name="connsiteX13" fmla="*/ 7827 w 488632"/>
                <a:gd name="connsiteY13" fmla="*/ 407408 h 677227"/>
                <a:gd name="connsiteX14" fmla="*/ 21544 w 488632"/>
                <a:gd name="connsiteY14" fmla="*/ 396264 h 677227"/>
                <a:gd name="connsiteX15" fmla="*/ 31831 w 488632"/>
                <a:gd name="connsiteY15" fmla="*/ 300680 h 677227"/>
                <a:gd name="connsiteX16" fmla="*/ 16829 w 488632"/>
                <a:gd name="connsiteY16" fmla="*/ 289107 h 677227"/>
                <a:gd name="connsiteX17" fmla="*/ 23687 w 488632"/>
                <a:gd name="connsiteY17" fmla="*/ 228671 h 677227"/>
                <a:gd name="connsiteX18" fmla="*/ 84123 w 488632"/>
                <a:gd name="connsiteY18" fmla="*/ 235101 h 677227"/>
                <a:gd name="connsiteX19" fmla="*/ 77693 w 488632"/>
                <a:gd name="connsiteY19" fmla="*/ 295537 h 677227"/>
                <a:gd name="connsiteX20" fmla="*/ 60977 w 488632"/>
                <a:gd name="connsiteY20" fmla="*/ 303681 h 677227"/>
                <a:gd name="connsiteX21" fmla="*/ 50261 w 488632"/>
                <a:gd name="connsiteY21" fmla="*/ 405265 h 677227"/>
                <a:gd name="connsiteX22" fmla="*/ 49833 w 488632"/>
                <a:gd name="connsiteY22" fmla="*/ 411266 h 677227"/>
                <a:gd name="connsiteX23" fmla="*/ 10399 w 488632"/>
                <a:gd name="connsiteY23" fmla="*/ 442984 h 677227"/>
                <a:gd name="connsiteX24" fmla="*/ 14686 w 488632"/>
                <a:gd name="connsiteY24" fmla="*/ 491847 h 677227"/>
                <a:gd name="connsiteX25" fmla="*/ 114555 w 488632"/>
                <a:gd name="connsiteY25" fmla="*/ 411266 h 677227"/>
                <a:gd name="connsiteX26" fmla="*/ 129557 w 488632"/>
                <a:gd name="connsiteY26" fmla="*/ 370118 h 677227"/>
                <a:gd name="connsiteX27" fmla="*/ 190422 w 488632"/>
                <a:gd name="connsiteY27" fmla="*/ 376547 h 677227"/>
                <a:gd name="connsiteX28" fmla="*/ 183564 w 488632"/>
                <a:gd name="connsiteY28" fmla="*/ 436983 h 677227"/>
                <a:gd name="connsiteX29" fmla="*/ 129986 w 488632"/>
                <a:gd name="connsiteY29" fmla="*/ 436554 h 677227"/>
                <a:gd name="connsiteX30" fmla="*/ 18115 w 488632"/>
                <a:gd name="connsiteY30" fmla="*/ 526994 h 677227"/>
                <a:gd name="connsiteX31" fmla="*/ 26687 w 488632"/>
                <a:gd name="connsiteY31" fmla="*/ 599432 h 677227"/>
                <a:gd name="connsiteX32" fmla="*/ 256002 w 488632"/>
                <a:gd name="connsiteY32" fmla="*/ 414695 h 677227"/>
                <a:gd name="connsiteX33" fmla="*/ 265431 w 488632"/>
                <a:gd name="connsiteY33" fmla="*/ 328541 h 677227"/>
                <a:gd name="connsiteX34" fmla="*/ 255144 w 488632"/>
                <a:gd name="connsiteY34" fmla="*/ 319540 h 677227"/>
                <a:gd name="connsiteX35" fmla="*/ 261574 w 488632"/>
                <a:gd name="connsiteY35" fmla="*/ 259104 h 677227"/>
                <a:gd name="connsiteX36" fmla="*/ 322010 w 488632"/>
                <a:gd name="connsiteY36" fmla="*/ 265533 h 677227"/>
                <a:gd name="connsiteX37" fmla="*/ 315580 w 488632"/>
                <a:gd name="connsiteY37" fmla="*/ 325969 h 677227"/>
                <a:gd name="connsiteX38" fmla="*/ 315580 w 488632"/>
                <a:gd name="connsiteY38" fmla="*/ 325969 h 677227"/>
                <a:gd name="connsiteX39" fmla="*/ 294149 w 488632"/>
                <a:gd name="connsiteY39" fmla="*/ 334970 h 677227"/>
                <a:gd name="connsiteX40" fmla="*/ 284719 w 488632"/>
                <a:gd name="connsiteY40" fmla="*/ 424124 h 677227"/>
                <a:gd name="connsiteX41" fmla="*/ 284291 w 488632"/>
                <a:gd name="connsiteY41" fmla="*/ 429697 h 677227"/>
                <a:gd name="connsiteX42" fmla="*/ 31831 w 488632"/>
                <a:gd name="connsiteY42" fmla="*/ 633293 h 677227"/>
                <a:gd name="connsiteX43" fmla="*/ 38260 w 488632"/>
                <a:gd name="connsiteY43" fmla="*/ 674441 h 677227"/>
                <a:gd name="connsiteX44" fmla="*/ 277861 w 488632"/>
                <a:gd name="connsiteY44" fmla="*/ 481560 h 677227"/>
                <a:gd name="connsiteX45" fmla="*/ 283862 w 488632"/>
                <a:gd name="connsiteY45" fmla="*/ 482417 h 677227"/>
                <a:gd name="connsiteX46" fmla="*/ 399591 w 488632"/>
                <a:gd name="connsiteY46" fmla="*/ 494419 h 677227"/>
                <a:gd name="connsiteX47" fmla="*/ 486602 w 488632"/>
                <a:gd name="connsiteY47" fmla="*/ 424124 h 677227"/>
                <a:gd name="connsiteX48" fmla="*/ 474172 w 488632"/>
                <a:gd name="connsiteY48" fmla="*/ 328541 h 677227"/>
                <a:gd name="connsiteX49" fmla="*/ 433024 w 488632"/>
                <a:gd name="connsiteY49" fmla="*/ 183237 h 677227"/>
                <a:gd name="connsiteX50" fmla="*/ 343870 w 488632"/>
                <a:gd name="connsiteY50" fmla="*/ 173379 h 677227"/>
                <a:gd name="connsiteX51" fmla="*/ 337869 w 488632"/>
                <a:gd name="connsiteY51" fmla="*/ 172950 h 677227"/>
                <a:gd name="connsiteX52" fmla="*/ 201137 w 488632"/>
                <a:gd name="connsiteY52" fmla="*/ 3215 h 677227"/>
                <a:gd name="connsiteX53" fmla="*/ 188707 w 488632"/>
                <a:gd name="connsiteY53" fmla="*/ 34933 h 677227"/>
                <a:gd name="connsiteX54" fmla="*/ 188279 w 488632"/>
                <a:gd name="connsiteY54" fmla="*/ 34933 h 677227"/>
                <a:gd name="connsiteX55" fmla="*/ 156989 w 488632"/>
                <a:gd name="connsiteY55" fmla="*/ 115514 h 677227"/>
                <a:gd name="connsiteX56" fmla="*/ 156989 w 488632"/>
                <a:gd name="connsiteY56" fmla="*/ 116800 h 677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488632" h="677227">
                  <a:moveTo>
                    <a:pt x="156989" y="116800"/>
                  </a:moveTo>
                  <a:cubicBezTo>
                    <a:pt x="175420" y="103513"/>
                    <a:pt x="200709" y="106513"/>
                    <a:pt x="215282" y="124516"/>
                  </a:cubicBezTo>
                  <a:cubicBezTo>
                    <a:pt x="230284" y="142946"/>
                    <a:pt x="227284" y="169950"/>
                    <a:pt x="208853" y="184952"/>
                  </a:cubicBezTo>
                  <a:cubicBezTo>
                    <a:pt x="190422" y="199954"/>
                    <a:pt x="163418" y="196953"/>
                    <a:pt x="148845" y="178522"/>
                  </a:cubicBezTo>
                  <a:cubicBezTo>
                    <a:pt x="140701" y="168235"/>
                    <a:pt x="138130" y="154948"/>
                    <a:pt x="140273" y="142946"/>
                  </a:cubicBezTo>
                  <a:lnTo>
                    <a:pt x="122699" y="121087"/>
                  </a:lnTo>
                  <a:lnTo>
                    <a:pt x="125699" y="113371"/>
                  </a:lnTo>
                  <a:lnTo>
                    <a:pt x="151417" y="46934"/>
                  </a:lnTo>
                  <a:cubicBezTo>
                    <a:pt x="142844" y="45649"/>
                    <a:pt x="134272" y="41791"/>
                    <a:pt x="127414" y="34933"/>
                  </a:cubicBezTo>
                  <a:cubicBezTo>
                    <a:pt x="122699" y="30218"/>
                    <a:pt x="118841" y="24217"/>
                    <a:pt x="117127" y="18217"/>
                  </a:cubicBezTo>
                  <a:cubicBezTo>
                    <a:pt x="117127" y="30647"/>
                    <a:pt x="111555" y="42648"/>
                    <a:pt x="101268" y="51221"/>
                  </a:cubicBezTo>
                  <a:cubicBezTo>
                    <a:pt x="82837" y="65794"/>
                    <a:pt x="56262" y="62794"/>
                    <a:pt x="41260" y="44791"/>
                  </a:cubicBezTo>
                  <a:lnTo>
                    <a:pt x="12114" y="41791"/>
                  </a:lnTo>
                  <a:cubicBezTo>
                    <a:pt x="1827" y="162234"/>
                    <a:pt x="541" y="284393"/>
                    <a:pt x="7827" y="407408"/>
                  </a:cubicBezTo>
                  <a:lnTo>
                    <a:pt x="21544" y="396264"/>
                  </a:lnTo>
                  <a:lnTo>
                    <a:pt x="31831" y="300680"/>
                  </a:lnTo>
                  <a:cubicBezTo>
                    <a:pt x="26258" y="298109"/>
                    <a:pt x="21115" y="294251"/>
                    <a:pt x="16829" y="289107"/>
                  </a:cubicBezTo>
                  <a:cubicBezTo>
                    <a:pt x="1827" y="270677"/>
                    <a:pt x="5256" y="243673"/>
                    <a:pt x="23687" y="228671"/>
                  </a:cubicBezTo>
                  <a:cubicBezTo>
                    <a:pt x="42117" y="213669"/>
                    <a:pt x="69121" y="216670"/>
                    <a:pt x="84123" y="235101"/>
                  </a:cubicBezTo>
                  <a:cubicBezTo>
                    <a:pt x="99125" y="253532"/>
                    <a:pt x="96124" y="280535"/>
                    <a:pt x="77693" y="295537"/>
                  </a:cubicBezTo>
                  <a:cubicBezTo>
                    <a:pt x="72979" y="299394"/>
                    <a:pt x="66978" y="301966"/>
                    <a:pt x="60977" y="303681"/>
                  </a:cubicBezTo>
                  <a:lnTo>
                    <a:pt x="50261" y="405265"/>
                  </a:lnTo>
                  <a:lnTo>
                    <a:pt x="49833" y="411266"/>
                  </a:lnTo>
                  <a:lnTo>
                    <a:pt x="10399" y="442984"/>
                  </a:lnTo>
                  <a:cubicBezTo>
                    <a:pt x="11685" y="459272"/>
                    <a:pt x="12971" y="475559"/>
                    <a:pt x="14686" y="491847"/>
                  </a:cubicBezTo>
                  <a:lnTo>
                    <a:pt x="114555" y="411266"/>
                  </a:lnTo>
                  <a:cubicBezTo>
                    <a:pt x="111555" y="396264"/>
                    <a:pt x="116698" y="380405"/>
                    <a:pt x="129557" y="370118"/>
                  </a:cubicBezTo>
                  <a:cubicBezTo>
                    <a:pt x="147988" y="355116"/>
                    <a:pt x="175420" y="358116"/>
                    <a:pt x="190422" y="376547"/>
                  </a:cubicBezTo>
                  <a:cubicBezTo>
                    <a:pt x="205424" y="394978"/>
                    <a:pt x="201995" y="422410"/>
                    <a:pt x="183564" y="436983"/>
                  </a:cubicBezTo>
                  <a:cubicBezTo>
                    <a:pt x="167705" y="449842"/>
                    <a:pt x="145416" y="448985"/>
                    <a:pt x="129986" y="436554"/>
                  </a:cubicBezTo>
                  <a:lnTo>
                    <a:pt x="18115" y="526994"/>
                  </a:lnTo>
                  <a:cubicBezTo>
                    <a:pt x="20686" y="550997"/>
                    <a:pt x="23687" y="575429"/>
                    <a:pt x="26687" y="599432"/>
                  </a:cubicBezTo>
                  <a:lnTo>
                    <a:pt x="256002" y="414695"/>
                  </a:lnTo>
                  <a:lnTo>
                    <a:pt x="265431" y="328541"/>
                  </a:lnTo>
                  <a:cubicBezTo>
                    <a:pt x="261574" y="325969"/>
                    <a:pt x="258145" y="323397"/>
                    <a:pt x="255144" y="319540"/>
                  </a:cubicBezTo>
                  <a:cubicBezTo>
                    <a:pt x="240142" y="301109"/>
                    <a:pt x="243143" y="274106"/>
                    <a:pt x="261574" y="259104"/>
                  </a:cubicBezTo>
                  <a:cubicBezTo>
                    <a:pt x="280004" y="244102"/>
                    <a:pt x="307008" y="247102"/>
                    <a:pt x="322010" y="265533"/>
                  </a:cubicBezTo>
                  <a:cubicBezTo>
                    <a:pt x="337011" y="283964"/>
                    <a:pt x="334011" y="310967"/>
                    <a:pt x="315580" y="325969"/>
                  </a:cubicBezTo>
                  <a:lnTo>
                    <a:pt x="315580" y="325969"/>
                  </a:lnTo>
                  <a:cubicBezTo>
                    <a:pt x="309151" y="331113"/>
                    <a:pt x="301864" y="334113"/>
                    <a:pt x="294149" y="334970"/>
                  </a:cubicBezTo>
                  <a:lnTo>
                    <a:pt x="284719" y="424124"/>
                  </a:lnTo>
                  <a:lnTo>
                    <a:pt x="284291" y="429697"/>
                  </a:lnTo>
                  <a:lnTo>
                    <a:pt x="31831" y="633293"/>
                  </a:lnTo>
                  <a:cubicBezTo>
                    <a:pt x="33974" y="647009"/>
                    <a:pt x="36117" y="660725"/>
                    <a:pt x="38260" y="674441"/>
                  </a:cubicBezTo>
                  <a:lnTo>
                    <a:pt x="277861" y="481560"/>
                  </a:lnTo>
                  <a:lnTo>
                    <a:pt x="283862" y="482417"/>
                  </a:lnTo>
                  <a:lnTo>
                    <a:pt x="399591" y="494419"/>
                  </a:lnTo>
                  <a:lnTo>
                    <a:pt x="486602" y="424124"/>
                  </a:lnTo>
                  <a:cubicBezTo>
                    <a:pt x="483173" y="392406"/>
                    <a:pt x="480172" y="360259"/>
                    <a:pt x="474172" y="328541"/>
                  </a:cubicBezTo>
                  <a:cubicBezTo>
                    <a:pt x="463027" y="279678"/>
                    <a:pt x="454026" y="229100"/>
                    <a:pt x="433024" y="183237"/>
                  </a:cubicBezTo>
                  <a:lnTo>
                    <a:pt x="343870" y="173379"/>
                  </a:lnTo>
                  <a:lnTo>
                    <a:pt x="337869" y="172950"/>
                  </a:lnTo>
                  <a:lnTo>
                    <a:pt x="201137" y="3215"/>
                  </a:lnTo>
                  <a:cubicBezTo>
                    <a:pt x="201566" y="14787"/>
                    <a:pt x="197280" y="25932"/>
                    <a:pt x="188707" y="34933"/>
                  </a:cubicBezTo>
                  <a:cubicBezTo>
                    <a:pt x="188707" y="34933"/>
                    <a:pt x="188707" y="34933"/>
                    <a:pt x="188279" y="34933"/>
                  </a:cubicBezTo>
                  <a:lnTo>
                    <a:pt x="156989" y="115514"/>
                  </a:lnTo>
                  <a:lnTo>
                    <a:pt x="156989" y="1168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AD34DB05-022D-45BB-8183-3854356D4302}"/>
                </a:ext>
              </a:extLst>
            </p:cNvPr>
            <p:cNvSpPr/>
            <p:nvPr/>
          </p:nvSpPr>
          <p:spPr>
            <a:xfrm>
              <a:off x="5648730" y="596860"/>
              <a:ext cx="505778" cy="240030"/>
            </a:xfrm>
            <a:custGeom>
              <a:avLst/>
              <a:gdLst>
                <a:gd name="connsiteX0" fmla="*/ 504277 w 505777"/>
                <a:gd name="connsiteY0" fmla="*/ 237244 h 240030"/>
                <a:gd name="connsiteX1" fmla="*/ 504277 w 505777"/>
                <a:gd name="connsiteY1" fmla="*/ 190952 h 240030"/>
                <a:gd name="connsiteX2" fmla="*/ 444699 w 505777"/>
                <a:gd name="connsiteY2" fmla="*/ 131374 h 240030"/>
                <a:gd name="connsiteX3" fmla="*/ 310539 w 505777"/>
                <a:gd name="connsiteY3" fmla="*/ 131802 h 240030"/>
                <a:gd name="connsiteX4" fmla="*/ 304538 w 505777"/>
                <a:gd name="connsiteY4" fmla="*/ 131802 h 240030"/>
                <a:gd name="connsiteX5" fmla="*/ 175951 w 505777"/>
                <a:gd name="connsiteY5" fmla="*/ 3215 h 240030"/>
                <a:gd name="connsiteX6" fmla="*/ 3215 w 505777"/>
                <a:gd name="connsiteY6" fmla="*/ 3215 h 240030"/>
                <a:gd name="connsiteX7" fmla="*/ 8787 w 505777"/>
                <a:gd name="connsiteY7" fmla="*/ 37505 h 240030"/>
                <a:gd name="connsiteX8" fmla="*/ 153233 w 505777"/>
                <a:gd name="connsiteY8" fmla="*/ 37505 h 240030"/>
                <a:gd name="connsiteX9" fmla="*/ 157520 w 505777"/>
                <a:gd name="connsiteY9" fmla="*/ 37505 h 240030"/>
                <a:gd name="connsiteX10" fmla="*/ 289965 w 505777"/>
                <a:gd name="connsiteY10" fmla="*/ 169950 h 240030"/>
                <a:gd name="connsiteX11" fmla="*/ 418124 w 505777"/>
                <a:gd name="connsiteY11" fmla="*/ 170378 h 240030"/>
                <a:gd name="connsiteX12" fmla="*/ 421981 w 505777"/>
                <a:gd name="connsiteY12" fmla="*/ 170378 h 240030"/>
                <a:gd name="connsiteX13" fmla="*/ 483703 w 505777"/>
                <a:gd name="connsiteY13" fmla="*/ 232100 h 240030"/>
                <a:gd name="connsiteX14" fmla="*/ 483703 w 505777"/>
                <a:gd name="connsiteY14" fmla="*/ 234672 h 240030"/>
                <a:gd name="connsiteX15" fmla="*/ 504277 w 505777"/>
                <a:gd name="connsiteY15" fmla="*/ 237244 h 240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05777" h="240030">
                  <a:moveTo>
                    <a:pt x="504277" y="237244"/>
                  </a:moveTo>
                  <a:lnTo>
                    <a:pt x="504277" y="190952"/>
                  </a:lnTo>
                  <a:lnTo>
                    <a:pt x="444699" y="131374"/>
                  </a:lnTo>
                  <a:lnTo>
                    <a:pt x="310539" y="131802"/>
                  </a:lnTo>
                  <a:lnTo>
                    <a:pt x="304538" y="131802"/>
                  </a:lnTo>
                  <a:lnTo>
                    <a:pt x="175951" y="3215"/>
                  </a:lnTo>
                  <a:lnTo>
                    <a:pt x="3215" y="3215"/>
                  </a:lnTo>
                  <a:cubicBezTo>
                    <a:pt x="5358" y="14788"/>
                    <a:pt x="7072" y="26360"/>
                    <a:pt x="8787" y="37505"/>
                  </a:cubicBezTo>
                  <a:lnTo>
                    <a:pt x="153233" y="37505"/>
                  </a:lnTo>
                  <a:lnTo>
                    <a:pt x="157520" y="37505"/>
                  </a:lnTo>
                  <a:lnTo>
                    <a:pt x="289965" y="169950"/>
                  </a:lnTo>
                  <a:lnTo>
                    <a:pt x="418124" y="170378"/>
                  </a:lnTo>
                  <a:lnTo>
                    <a:pt x="421981" y="170378"/>
                  </a:lnTo>
                  <a:lnTo>
                    <a:pt x="483703" y="232100"/>
                  </a:lnTo>
                  <a:lnTo>
                    <a:pt x="483703" y="234672"/>
                  </a:lnTo>
                  <a:cubicBezTo>
                    <a:pt x="490561" y="235101"/>
                    <a:pt x="497419" y="236387"/>
                    <a:pt x="504277" y="2372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FC1E5EB8-72CA-4E79-A871-BCED3BDCF18F}"/>
                </a:ext>
              </a:extLst>
            </p:cNvPr>
            <p:cNvSpPr/>
            <p:nvPr/>
          </p:nvSpPr>
          <p:spPr>
            <a:xfrm>
              <a:off x="5628584" y="437840"/>
              <a:ext cx="630079" cy="317183"/>
            </a:xfrm>
            <a:custGeom>
              <a:avLst/>
              <a:gdLst>
                <a:gd name="connsiteX0" fmla="*/ 630722 w 630078"/>
                <a:gd name="connsiteY0" fmla="*/ 238530 h 317182"/>
                <a:gd name="connsiteX1" fmla="*/ 630722 w 630078"/>
                <a:gd name="connsiteY1" fmla="*/ 238530 h 317182"/>
                <a:gd name="connsiteX2" fmla="*/ 602433 w 630078"/>
                <a:gd name="connsiteY2" fmla="*/ 228671 h 317182"/>
                <a:gd name="connsiteX3" fmla="*/ 599004 w 630078"/>
                <a:gd name="connsiteY3" fmla="*/ 225242 h 317182"/>
                <a:gd name="connsiteX4" fmla="*/ 586573 w 630078"/>
                <a:gd name="connsiteY4" fmla="*/ 200382 h 317182"/>
                <a:gd name="connsiteX5" fmla="*/ 440412 w 630078"/>
                <a:gd name="connsiteY5" fmla="*/ 54221 h 317182"/>
                <a:gd name="connsiteX6" fmla="*/ 302395 w 630078"/>
                <a:gd name="connsiteY6" fmla="*/ 54221 h 317182"/>
                <a:gd name="connsiteX7" fmla="*/ 295966 w 630078"/>
                <a:gd name="connsiteY7" fmla="*/ 54221 h 317182"/>
                <a:gd name="connsiteX8" fmla="*/ 245816 w 630078"/>
                <a:gd name="connsiteY8" fmla="*/ 3643 h 317182"/>
                <a:gd name="connsiteX9" fmla="*/ 3215 w 630078"/>
                <a:gd name="connsiteY9" fmla="*/ 3215 h 317182"/>
                <a:gd name="connsiteX10" fmla="*/ 6644 w 630078"/>
                <a:gd name="connsiteY10" fmla="*/ 32790 h 317182"/>
                <a:gd name="connsiteX11" fmla="*/ 218813 w 630078"/>
                <a:gd name="connsiteY11" fmla="*/ 32790 h 317182"/>
                <a:gd name="connsiteX12" fmla="*/ 222671 w 630078"/>
                <a:gd name="connsiteY12" fmla="*/ 32790 h 317182"/>
                <a:gd name="connsiteX13" fmla="*/ 281392 w 630078"/>
                <a:gd name="connsiteY13" fmla="*/ 91511 h 317182"/>
                <a:gd name="connsiteX14" fmla="*/ 439555 w 630078"/>
                <a:gd name="connsiteY14" fmla="*/ 91511 h 317182"/>
                <a:gd name="connsiteX15" fmla="*/ 443841 w 630078"/>
                <a:gd name="connsiteY15" fmla="*/ 91083 h 317182"/>
                <a:gd name="connsiteX16" fmla="*/ 520136 w 630078"/>
                <a:gd name="connsiteY16" fmla="*/ 167378 h 317182"/>
                <a:gd name="connsiteX17" fmla="*/ 520136 w 630078"/>
                <a:gd name="connsiteY17" fmla="*/ 171664 h 317182"/>
                <a:gd name="connsiteX18" fmla="*/ 520136 w 630078"/>
                <a:gd name="connsiteY18" fmla="*/ 226957 h 317182"/>
                <a:gd name="connsiteX19" fmla="*/ 611005 w 630078"/>
                <a:gd name="connsiteY19" fmla="*/ 317825 h 317182"/>
                <a:gd name="connsiteX20" fmla="*/ 630722 w 630078"/>
                <a:gd name="connsiteY20" fmla="*/ 238530 h 317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30078" h="317182">
                  <a:moveTo>
                    <a:pt x="630722" y="238530"/>
                  </a:moveTo>
                  <a:lnTo>
                    <a:pt x="630722" y="238530"/>
                  </a:lnTo>
                  <a:cubicBezTo>
                    <a:pt x="620435" y="238530"/>
                    <a:pt x="610576" y="235101"/>
                    <a:pt x="602433" y="228671"/>
                  </a:cubicBezTo>
                  <a:cubicBezTo>
                    <a:pt x="601147" y="227814"/>
                    <a:pt x="600289" y="226528"/>
                    <a:pt x="599004" y="225242"/>
                  </a:cubicBezTo>
                  <a:cubicBezTo>
                    <a:pt x="592146" y="218384"/>
                    <a:pt x="587859" y="209383"/>
                    <a:pt x="586573" y="200382"/>
                  </a:cubicBezTo>
                  <a:lnTo>
                    <a:pt x="440412" y="54221"/>
                  </a:lnTo>
                  <a:lnTo>
                    <a:pt x="302395" y="54221"/>
                  </a:lnTo>
                  <a:lnTo>
                    <a:pt x="295966" y="54221"/>
                  </a:lnTo>
                  <a:lnTo>
                    <a:pt x="245816" y="3643"/>
                  </a:lnTo>
                  <a:lnTo>
                    <a:pt x="3215" y="3215"/>
                  </a:lnTo>
                  <a:cubicBezTo>
                    <a:pt x="4501" y="13073"/>
                    <a:pt x="5358" y="22931"/>
                    <a:pt x="6644" y="32790"/>
                  </a:cubicBezTo>
                  <a:lnTo>
                    <a:pt x="218813" y="32790"/>
                  </a:lnTo>
                  <a:lnTo>
                    <a:pt x="222671" y="32790"/>
                  </a:lnTo>
                  <a:lnTo>
                    <a:pt x="281392" y="91511"/>
                  </a:lnTo>
                  <a:lnTo>
                    <a:pt x="439555" y="91511"/>
                  </a:lnTo>
                  <a:lnTo>
                    <a:pt x="443841" y="91083"/>
                  </a:lnTo>
                  <a:lnTo>
                    <a:pt x="520136" y="167378"/>
                  </a:lnTo>
                  <a:lnTo>
                    <a:pt x="520136" y="171664"/>
                  </a:lnTo>
                  <a:lnTo>
                    <a:pt x="520136" y="226957"/>
                  </a:lnTo>
                  <a:lnTo>
                    <a:pt x="611005" y="317825"/>
                  </a:lnTo>
                  <a:cubicBezTo>
                    <a:pt x="618720" y="292108"/>
                    <a:pt x="624292" y="265105"/>
                    <a:pt x="630722" y="2385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7F37D9E5-B436-4034-AA21-471D7AD215D7}"/>
                </a:ext>
              </a:extLst>
            </p:cNvPr>
            <p:cNvSpPr/>
            <p:nvPr/>
          </p:nvSpPr>
          <p:spPr>
            <a:xfrm>
              <a:off x="6241947" y="1152787"/>
              <a:ext cx="111443" cy="77153"/>
            </a:xfrm>
            <a:custGeom>
              <a:avLst/>
              <a:gdLst>
                <a:gd name="connsiteX0" fmla="*/ 82082 w 111442"/>
                <a:gd name="connsiteY0" fmla="*/ 10930 h 77152"/>
                <a:gd name="connsiteX1" fmla="*/ 11359 w 111442"/>
                <a:gd name="connsiteY1" fmla="*/ 3215 h 77152"/>
                <a:gd name="connsiteX2" fmla="*/ 3215 w 111442"/>
                <a:gd name="connsiteY2" fmla="*/ 76081 h 77152"/>
                <a:gd name="connsiteX3" fmla="*/ 20360 w 111442"/>
                <a:gd name="connsiteY3" fmla="*/ 77795 h 77152"/>
                <a:gd name="connsiteX4" fmla="*/ 36219 w 111442"/>
                <a:gd name="connsiteY4" fmla="*/ 47792 h 77152"/>
                <a:gd name="connsiteX5" fmla="*/ 96655 w 111442"/>
                <a:gd name="connsiteY5" fmla="*/ 54221 h 77152"/>
                <a:gd name="connsiteX6" fmla="*/ 103942 w 111442"/>
                <a:gd name="connsiteY6" fmla="*/ 67937 h 77152"/>
                <a:gd name="connsiteX7" fmla="*/ 110371 w 111442"/>
                <a:gd name="connsiteY7" fmla="*/ 45649 h 77152"/>
                <a:gd name="connsiteX8" fmla="*/ 82082 w 111442"/>
                <a:gd name="connsiteY8" fmla="*/ 10930 h 77152"/>
                <a:gd name="connsiteX9" fmla="*/ 82082 w 111442"/>
                <a:gd name="connsiteY9" fmla="*/ 10930 h 77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1442" h="77152">
                  <a:moveTo>
                    <a:pt x="82082" y="10930"/>
                  </a:moveTo>
                  <a:lnTo>
                    <a:pt x="11359" y="3215"/>
                  </a:lnTo>
                  <a:cubicBezTo>
                    <a:pt x="8358" y="27646"/>
                    <a:pt x="5358" y="51649"/>
                    <a:pt x="3215" y="76081"/>
                  </a:cubicBezTo>
                  <a:lnTo>
                    <a:pt x="20360" y="77795"/>
                  </a:lnTo>
                  <a:cubicBezTo>
                    <a:pt x="21217" y="66222"/>
                    <a:pt x="26361" y="55507"/>
                    <a:pt x="36219" y="47792"/>
                  </a:cubicBezTo>
                  <a:cubicBezTo>
                    <a:pt x="54650" y="32790"/>
                    <a:pt x="81653" y="35790"/>
                    <a:pt x="96655" y="54221"/>
                  </a:cubicBezTo>
                  <a:cubicBezTo>
                    <a:pt x="100084" y="58507"/>
                    <a:pt x="102227" y="62794"/>
                    <a:pt x="103942" y="67937"/>
                  </a:cubicBezTo>
                  <a:cubicBezTo>
                    <a:pt x="103942" y="60222"/>
                    <a:pt x="106085" y="52507"/>
                    <a:pt x="110371" y="45649"/>
                  </a:cubicBezTo>
                  <a:lnTo>
                    <a:pt x="82082" y="10930"/>
                  </a:lnTo>
                  <a:lnTo>
                    <a:pt x="82082" y="1093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95C68CB3-AE41-44E7-8CE2-A1EAE900B970}"/>
                </a:ext>
              </a:extLst>
            </p:cNvPr>
            <p:cNvSpPr/>
            <p:nvPr/>
          </p:nvSpPr>
          <p:spPr>
            <a:xfrm>
              <a:off x="5656874" y="650438"/>
              <a:ext cx="450056" cy="201454"/>
            </a:xfrm>
            <a:custGeom>
              <a:avLst/>
              <a:gdLst>
                <a:gd name="connsiteX0" fmla="*/ 277963 w 450056"/>
                <a:gd name="connsiteY0" fmla="*/ 136088 h 201453"/>
                <a:gd name="connsiteX1" fmla="*/ 277963 w 450056"/>
                <a:gd name="connsiteY1" fmla="*/ 136088 h 201453"/>
                <a:gd name="connsiteX2" fmla="*/ 273677 w 450056"/>
                <a:gd name="connsiteY2" fmla="*/ 135660 h 201453"/>
                <a:gd name="connsiteX3" fmla="*/ 141232 w 450056"/>
                <a:gd name="connsiteY3" fmla="*/ 3215 h 201453"/>
                <a:gd name="connsiteX4" fmla="*/ 3215 w 450056"/>
                <a:gd name="connsiteY4" fmla="*/ 3215 h 201453"/>
                <a:gd name="connsiteX5" fmla="*/ 3215 w 450056"/>
                <a:gd name="connsiteY5" fmla="*/ 4072 h 201453"/>
                <a:gd name="connsiteX6" fmla="*/ 4501 w 450056"/>
                <a:gd name="connsiteY6" fmla="*/ 28075 h 201453"/>
                <a:gd name="connsiteX7" fmla="*/ 112943 w 450056"/>
                <a:gd name="connsiteY7" fmla="*/ 28075 h 201453"/>
                <a:gd name="connsiteX8" fmla="*/ 120658 w 450056"/>
                <a:gd name="connsiteY8" fmla="*/ 28075 h 201453"/>
                <a:gd name="connsiteX9" fmla="*/ 281392 w 450056"/>
                <a:gd name="connsiteY9" fmla="*/ 188809 h 201453"/>
                <a:gd name="connsiteX10" fmla="*/ 322969 w 450056"/>
                <a:gd name="connsiteY10" fmla="*/ 188809 h 201453"/>
                <a:gd name="connsiteX11" fmla="*/ 332827 w 450056"/>
                <a:gd name="connsiteY11" fmla="*/ 172950 h 201453"/>
                <a:gd name="connsiteX12" fmla="*/ 393692 w 450056"/>
                <a:gd name="connsiteY12" fmla="*/ 172950 h 201453"/>
                <a:gd name="connsiteX13" fmla="*/ 406122 w 450056"/>
                <a:gd name="connsiteY13" fmla="*/ 199096 h 201453"/>
                <a:gd name="connsiteX14" fmla="*/ 415552 w 450056"/>
                <a:gd name="connsiteY14" fmla="*/ 187095 h 201453"/>
                <a:gd name="connsiteX15" fmla="*/ 446842 w 450056"/>
                <a:gd name="connsiteY15" fmla="*/ 177665 h 201453"/>
                <a:gd name="connsiteX16" fmla="*/ 405265 w 450056"/>
                <a:gd name="connsiteY16" fmla="*/ 136088 h 201453"/>
                <a:gd name="connsiteX17" fmla="*/ 277963 w 450056"/>
                <a:gd name="connsiteY17" fmla="*/ 136088 h 201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50056" h="201453">
                  <a:moveTo>
                    <a:pt x="277963" y="136088"/>
                  </a:moveTo>
                  <a:lnTo>
                    <a:pt x="277963" y="136088"/>
                  </a:lnTo>
                  <a:lnTo>
                    <a:pt x="273677" y="135660"/>
                  </a:lnTo>
                  <a:lnTo>
                    <a:pt x="141232" y="3215"/>
                  </a:lnTo>
                  <a:lnTo>
                    <a:pt x="3215" y="3215"/>
                  </a:lnTo>
                  <a:cubicBezTo>
                    <a:pt x="3215" y="3215"/>
                    <a:pt x="3215" y="3643"/>
                    <a:pt x="3215" y="4072"/>
                  </a:cubicBezTo>
                  <a:cubicBezTo>
                    <a:pt x="4501" y="11787"/>
                    <a:pt x="4501" y="19931"/>
                    <a:pt x="4501" y="28075"/>
                  </a:cubicBezTo>
                  <a:lnTo>
                    <a:pt x="112943" y="28075"/>
                  </a:lnTo>
                  <a:lnTo>
                    <a:pt x="120658" y="28075"/>
                  </a:lnTo>
                  <a:lnTo>
                    <a:pt x="281392" y="188809"/>
                  </a:lnTo>
                  <a:lnTo>
                    <a:pt x="322969" y="188809"/>
                  </a:lnTo>
                  <a:cubicBezTo>
                    <a:pt x="325112" y="183237"/>
                    <a:pt x="328113" y="177665"/>
                    <a:pt x="332827" y="172950"/>
                  </a:cubicBezTo>
                  <a:cubicBezTo>
                    <a:pt x="349544" y="156234"/>
                    <a:pt x="376976" y="156234"/>
                    <a:pt x="393692" y="172950"/>
                  </a:cubicBezTo>
                  <a:cubicBezTo>
                    <a:pt x="400979" y="180237"/>
                    <a:pt x="405265" y="189667"/>
                    <a:pt x="406122" y="199096"/>
                  </a:cubicBezTo>
                  <a:cubicBezTo>
                    <a:pt x="408694" y="194810"/>
                    <a:pt x="412123" y="190524"/>
                    <a:pt x="415552" y="187095"/>
                  </a:cubicBezTo>
                  <a:cubicBezTo>
                    <a:pt x="424553" y="179380"/>
                    <a:pt x="435697" y="177236"/>
                    <a:pt x="446842" y="177665"/>
                  </a:cubicBezTo>
                  <a:lnTo>
                    <a:pt x="405265" y="136088"/>
                  </a:lnTo>
                  <a:lnTo>
                    <a:pt x="277963" y="13608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88477DF7-7EAD-44FE-A826-A545C81E0095}"/>
                </a:ext>
              </a:extLst>
            </p:cNvPr>
            <p:cNvSpPr/>
            <p:nvPr/>
          </p:nvSpPr>
          <p:spPr>
            <a:xfrm>
              <a:off x="7523964" y="3343918"/>
              <a:ext cx="98584" cy="162878"/>
            </a:xfrm>
            <a:custGeom>
              <a:avLst/>
              <a:gdLst>
                <a:gd name="connsiteX0" fmla="*/ 3215 w 98583"/>
                <a:gd name="connsiteY0" fmla="*/ 162234 h 162877"/>
                <a:gd name="connsiteX1" fmla="*/ 91083 w 98583"/>
                <a:gd name="connsiteY1" fmla="*/ 91511 h 162877"/>
                <a:gd name="connsiteX2" fmla="*/ 95369 w 98583"/>
                <a:gd name="connsiteY2" fmla="*/ 52935 h 162877"/>
                <a:gd name="connsiteX3" fmla="*/ 95369 w 98583"/>
                <a:gd name="connsiteY3" fmla="*/ 52935 h 162877"/>
                <a:gd name="connsiteX4" fmla="*/ 81224 w 98583"/>
                <a:gd name="connsiteY4" fmla="*/ 3215 h 162877"/>
                <a:gd name="connsiteX5" fmla="*/ 73081 w 98583"/>
                <a:gd name="connsiteY5" fmla="*/ 77795 h 162877"/>
                <a:gd name="connsiteX6" fmla="*/ 72223 w 98583"/>
                <a:gd name="connsiteY6" fmla="*/ 85939 h 162877"/>
                <a:gd name="connsiteX7" fmla="*/ 8358 w 98583"/>
                <a:gd name="connsiteY7" fmla="*/ 137374 h 162877"/>
                <a:gd name="connsiteX8" fmla="*/ 3215 w 98583"/>
                <a:gd name="connsiteY8" fmla="*/ 162234 h 162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583" h="162877">
                  <a:moveTo>
                    <a:pt x="3215" y="162234"/>
                  </a:moveTo>
                  <a:lnTo>
                    <a:pt x="91083" y="91511"/>
                  </a:lnTo>
                  <a:lnTo>
                    <a:pt x="95369" y="52935"/>
                  </a:lnTo>
                  <a:lnTo>
                    <a:pt x="95369" y="52935"/>
                  </a:lnTo>
                  <a:cubicBezTo>
                    <a:pt x="90654" y="36647"/>
                    <a:pt x="85939" y="19931"/>
                    <a:pt x="81224" y="3215"/>
                  </a:cubicBezTo>
                  <a:lnTo>
                    <a:pt x="73081" y="77795"/>
                  </a:lnTo>
                  <a:lnTo>
                    <a:pt x="72223" y="85939"/>
                  </a:lnTo>
                  <a:lnTo>
                    <a:pt x="8358" y="137374"/>
                  </a:lnTo>
                  <a:cubicBezTo>
                    <a:pt x="7072" y="145518"/>
                    <a:pt x="4929" y="154090"/>
                    <a:pt x="3215" y="16223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00D6C947-8CFD-4CAE-BE4A-ED7CEA165273}"/>
                </a:ext>
              </a:extLst>
            </p:cNvPr>
            <p:cNvSpPr/>
            <p:nvPr/>
          </p:nvSpPr>
          <p:spPr>
            <a:xfrm>
              <a:off x="6505123" y="4784955"/>
              <a:ext cx="514350" cy="227171"/>
            </a:xfrm>
            <a:custGeom>
              <a:avLst/>
              <a:gdLst>
                <a:gd name="connsiteX0" fmla="*/ 513279 w 514350"/>
                <a:gd name="connsiteY0" fmla="*/ 183666 h 227171"/>
                <a:gd name="connsiteX1" fmla="*/ 513279 w 514350"/>
                <a:gd name="connsiteY1" fmla="*/ 183666 h 227171"/>
                <a:gd name="connsiteX2" fmla="*/ 502991 w 514350"/>
                <a:gd name="connsiteY2" fmla="*/ 160949 h 227171"/>
                <a:gd name="connsiteX3" fmla="*/ 285678 w 514350"/>
                <a:gd name="connsiteY3" fmla="*/ 198668 h 227171"/>
                <a:gd name="connsiteX4" fmla="*/ 281392 w 514350"/>
                <a:gd name="connsiteY4" fmla="*/ 199097 h 227171"/>
                <a:gd name="connsiteX5" fmla="*/ 3215 w 514350"/>
                <a:gd name="connsiteY5" fmla="*/ 3215 h 227171"/>
                <a:gd name="connsiteX6" fmla="*/ 21646 w 514350"/>
                <a:gd name="connsiteY6" fmla="*/ 55936 h 227171"/>
                <a:gd name="connsiteX7" fmla="*/ 265105 w 514350"/>
                <a:gd name="connsiteY7" fmla="*/ 227386 h 227171"/>
                <a:gd name="connsiteX8" fmla="*/ 513279 w 514350"/>
                <a:gd name="connsiteY8" fmla="*/ 183666 h 227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4350" h="227171">
                  <a:moveTo>
                    <a:pt x="513279" y="183666"/>
                  </a:moveTo>
                  <a:lnTo>
                    <a:pt x="513279" y="183666"/>
                  </a:lnTo>
                  <a:cubicBezTo>
                    <a:pt x="509850" y="175951"/>
                    <a:pt x="506420" y="168235"/>
                    <a:pt x="502991" y="160949"/>
                  </a:cubicBezTo>
                  <a:lnTo>
                    <a:pt x="285678" y="198668"/>
                  </a:lnTo>
                  <a:lnTo>
                    <a:pt x="281392" y="199097"/>
                  </a:lnTo>
                  <a:lnTo>
                    <a:pt x="3215" y="3215"/>
                  </a:lnTo>
                  <a:cubicBezTo>
                    <a:pt x="9215" y="20788"/>
                    <a:pt x="15216" y="38362"/>
                    <a:pt x="21646" y="55936"/>
                  </a:cubicBezTo>
                  <a:lnTo>
                    <a:pt x="265105" y="227386"/>
                  </a:lnTo>
                  <a:lnTo>
                    <a:pt x="513279" y="18366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0EECEAC2-C3ED-4252-ACB2-039B4060DE07}"/>
                </a:ext>
              </a:extLst>
            </p:cNvPr>
            <p:cNvSpPr/>
            <p:nvPr/>
          </p:nvSpPr>
          <p:spPr>
            <a:xfrm>
              <a:off x="5867329" y="3702248"/>
              <a:ext cx="25718" cy="38576"/>
            </a:xfrm>
            <a:custGeom>
              <a:avLst/>
              <a:gdLst>
                <a:gd name="connsiteX0" fmla="*/ 10073 w 25717"/>
                <a:gd name="connsiteY0" fmla="*/ 3215 h 38576"/>
                <a:gd name="connsiteX1" fmla="*/ 3215 w 25717"/>
                <a:gd name="connsiteY1" fmla="*/ 10073 h 38576"/>
                <a:gd name="connsiteX2" fmla="*/ 15216 w 25717"/>
                <a:gd name="connsiteY2" fmla="*/ 37505 h 38576"/>
                <a:gd name="connsiteX3" fmla="*/ 25075 w 25717"/>
                <a:gd name="connsiteY3" fmla="*/ 27646 h 38576"/>
                <a:gd name="connsiteX4" fmla="*/ 10073 w 25717"/>
                <a:gd name="connsiteY4" fmla="*/ 3215 h 3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717" h="38576">
                  <a:moveTo>
                    <a:pt x="10073" y="3215"/>
                  </a:moveTo>
                  <a:lnTo>
                    <a:pt x="3215" y="10073"/>
                  </a:lnTo>
                  <a:cubicBezTo>
                    <a:pt x="7072" y="19074"/>
                    <a:pt x="11359" y="28075"/>
                    <a:pt x="15216" y="37505"/>
                  </a:cubicBezTo>
                  <a:cubicBezTo>
                    <a:pt x="18217" y="34076"/>
                    <a:pt x="21646" y="31075"/>
                    <a:pt x="25075" y="27646"/>
                  </a:cubicBezTo>
                  <a:cubicBezTo>
                    <a:pt x="19931" y="19502"/>
                    <a:pt x="14788" y="11359"/>
                    <a:pt x="10073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ACA3FE07-9C8E-48D7-AC41-58BF91547E85}"/>
                </a:ext>
              </a:extLst>
            </p:cNvPr>
            <p:cNvSpPr/>
            <p:nvPr/>
          </p:nvSpPr>
          <p:spPr>
            <a:xfrm>
              <a:off x="5749028" y="3576233"/>
              <a:ext cx="68580" cy="47149"/>
            </a:xfrm>
            <a:custGeom>
              <a:avLst/>
              <a:gdLst>
                <a:gd name="connsiteX0" fmla="*/ 3215 w 68580"/>
                <a:gd name="connsiteY0" fmla="*/ 41791 h 47148"/>
                <a:gd name="connsiteX1" fmla="*/ 67080 w 68580"/>
                <a:gd name="connsiteY1" fmla="*/ 41791 h 47148"/>
                <a:gd name="connsiteX2" fmla="*/ 68794 w 68580"/>
                <a:gd name="connsiteY2" fmla="*/ 41362 h 47148"/>
                <a:gd name="connsiteX3" fmla="*/ 41791 w 68580"/>
                <a:gd name="connsiteY3" fmla="*/ 3215 h 47148"/>
                <a:gd name="connsiteX4" fmla="*/ 3215 w 68580"/>
                <a:gd name="connsiteY4" fmla="*/ 41791 h 4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580" h="47148">
                  <a:moveTo>
                    <a:pt x="3215" y="41791"/>
                  </a:moveTo>
                  <a:cubicBezTo>
                    <a:pt x="24646" y="44791"/>
                    <a:pt x="46077" y="47792"/>
                    <a:pt x="67080" y="41791"/>
                  </a:cubicBezTo>
                  <a:cubicBezTo>
                    <a:pt x="67508" y="41791"/>
                    <a:pt x="68366" y="41362"/>
                    <a:pt x="68794" y="41362"/>
                  </a:cubicBezTo>
                  <a:cubicBezTo>
                    <a:pt x="59793" y="28504"/>
                    <a:pt x="50792" y="15645"/>
                    <a:pt x="41791" y="3215"/>
                  </a:cubicBezTo>
                  <a:lnTo>
                    <a:pt x="3215" y="4179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A1AA5974-22F5-441F-8BEC-DCABD05EF66B}"/>
                </a:ext>
              </a:extLst>
            </p:cNvPr>
            <p:cNvSpPr/>
            <p:nvPr/>
          </p:nvSpPr>
          <p:spPr>
            <a:xfrm>
              <a:off x="5803035" y="2917007"/>
              <a:ext cx="630079" cy="732949"/>
            </a:xfrm>
            <a:custGeom>
              <a:avLst/>
              <a:gdLst>
                <a:gd name="connsiteX0" fmla="*/ 309253 w 630078"/>
                <a:gd name="connsiteY0" fmla="*/ 488847 h 732948"/>
                <a:gd name="connsiteX1" fmla="*/ 309253 w 630078"/>
                <a:gd name="connsiteY1" fmla="*/ 488847 h 732948"/>
                <a:gd name="connsiteX2" fmla="*/ 347829 w 630078"/>
                <a:gd name="connsiteY2" fmla="*/ 488847 h 732948"/>
                <a:gd name="connsiteX3" fmla="*/ 513279 w 630078"/>
                <a:gd name="connsiteY3" fmla="*/ 323398 h 732948"/>
                <a:gd name="connsiteX4" fmla="*/ 513279 w 630078"/>
                <a:gd name="connsiteY4" fmla="*/ 200382 h 732948"/>
                <a:gd name="connsiteX5" fmla="*/ 513279 w 630078"/>
                <a:gd name="connsiteY5" fmla="*/ 196525 h 732948"/>
                <a:gd name="connsiteX6" fmla="*/ 630722 w 630078"/>
                <a:gd name="connsiteY6" fmla="*/ 79081 h 732948"/>
                <a:gd name="connsiteX7" fmla="*/ 626436 w 630078"/>
                <a:gd name="connsiteY7" fmla="*/ 26361 h 732948"/>
                <a:gd name="connsiteX8" fmla="*/ 621721 w 630078"/>
                <a:gd name="connsiteY8" fmla="*/ 31933 h 732948"/>
                <a:gd name="connsiteX9" fmla="*/ 560856 w 630078"/>
                <a:gd name="connsiteY9" fmla="*/ 31933 h 732948"/>
                <a:gd name="connsiteX10" fmla="*/ 548855 w 630078"/>
                <a:gd name="connsiteY10" fmla="*/ 3215 h 732948"/>
                <a:gd name="connsiteX11" fmla="*/ 472559 w 630078"/>
                <a:gd name="connsiteY11" fmla="*/ 3215 h 732948"/>
                <a:gd name="connsiteX12" fmla="*/ 382548 w 630078"/>
                <a:gd name="connsiteY12" fmla="*/ 93226 h 732948"/>
                <a:gd name="connsiteX13" fmla="*/ 382548 w 630078"/>
                <a:gd name="connsiteY13" fmla="*/ 144232 h 732948"/>
                <a:gd name="connsiteX14" fmla="*/ 445984 w 630078"/>
                <a:gd name="connsiteY14" fmla="*/ 207669 h 732948"/>
                <a:gd name="connsiteX15" fmla="*/ 445984 w 630078"/>
                <a:gd name="connsiteY15" fmla="*/ 211527 h 732948"/>
                <a:gd name="connsiteX16" fmla="*/ 445984 w 630078"/>
                <a:gd name="connsiteY16" fmla="*/ 285679 h 732948"/>
                <a:gd name="connsiteX17" fmla="*/ 445984 w 630078"/>
                <a:gd name="connsiteY17" fmla="*/ 289536 h 732948"/>
                <a:gd name="connsiteX18" fmla="*/ 370975 w 630078"/>
                <a:gd name="connsiteY18" fmla="*/ 364546 h 732948"/>
                <a:gd name="connsiteX19" fmla="*/ 365403 w 630078"/>
                <a:gd name="connsiteY19" fmla="*/ 363260 h 732948"/>
                <a:gd name="connsiteX20" fmla="*/ 304110 w 630078"/>
                <a:gd name="connsiteY20" fmla="*/ 346543 h 732948"/>
                <a:gd name="connsiteX21" fmla="*/ 3215 w 630078"/>
                <a:gd name="connsiteY21" fmla="*/ 647438 h 732948"/>
                <a:gd name="connsiteX22" fmla="*/ 37076 w 630078"/>
                <a:gd name="connsiteY22" fmla="*/ 695016 h 732948"/>
                <a:gd name="connsiteX23" fmla="*/ 318254 w 630078"/>
                <a:gd name="connsiteY23" fmla="*/ 413837 h 732948"/>
                <a:gd name="connsiteX24" fmla="*/ 322540 w 630078"/>
                <a:gd name="connsiteY24" fmla="*/ 413409 h 732948"/>
                <a:gd name="connsiteX25" fmla="*/ 371404 w 630078"/>
                <a:gd name="connsiteY25" fmla="*/ 413837 h 732948"/>
                <a:gd name="connsiteX26" fmla="*/ 478131 w 630078"/>
                <a:gd name="connsiteY26" fmla="*/ 307110 h 732948"/>
                <a:gd name="connsiteX27" fmla="*/ 478560 w 630078"/>
                <a:gd name="connsiteY27" fmla="*/ 157948 h 732948"/>
                <a:gd name="connsiteX28" fmla="*/ 442127 w 630078"/>
                <a:gd name="connsiteY28" fmla="*/ 145947 h 732948"/>
                <a:gd name="connsiteX29" fmla="*/ 442127 w 630078"/>
                <a:gd name="connsiteY29" fmla="*/ 85511 h 732948"/>
                <a:gd name="connsiteX30" fmla="*/ 502563 w 630078"/>
                <a:gd name="connsiteY30" fmla="*/ 85511 h 732948"/>
                <a:gd name="connsiteX31" fmla="*/ 502563 w 630078"/>
                <a:gd name="connsiteY31" fmla="*/ 146376 h 732948"/>
                <a:gd name="connsiteX32" fmla="*/ 497848 w 630078"/>
                <a:gd name="connsiteY32" fmla="*/ 150662 h 732948"/>
                <a:gd name="connsiteX33" fmla="*/ 497848 w 630078"/>
                <a:gd name="connsiteY33" fmla="*/ 314825 h 732948"/>
                <a:gd name="connsiteX34" fmla="*/ 379548 w 630078"/>
                <a:gd name="connsiteY34" fmla="*/ 433126 h 732948"/>
                <a:gd name="connsiteX35" fmla="*/ 375690 w 630078"/>
                <a:gd name="connsiteY35" fmla="*/ 433126 h 732948"/>
                <a:gd name="connsiteX36" fmla="*/ 326398 w 630078"/>
                <a:gd name="connsiteY36" fmla="*/ 433126 h 732948"/>
                <a:gd name="connsiteX37" fmla="*/ 48220 w 630078"/>
                <a:gd name="connsiteY37" fmla="*/ 711303 h 732948"/>
                <a:gd name="connsiteX38" fmla="*/ 62365 w 630078"/>
                <a:gd name="connsiteY38" fmla="*/ 731877 h 732948"/>
                <a:gd name="connsiteX39" fmla="*/ 305395 w 630078"/>
                <a:gd name="connsiteY39" fmla="*/ 488847 h 732948"/>
                <a:gd name="connsiteX40" fmla="*/ 309253 w 630078"/>
                <a:gd name="connsiteY40" fmla="*/ 488847 h 732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630078" h="732948">
                  <a:moveTo>
                    <a:pt x="309253" y="488847"/>
                  </a:moveTo>
                  <a:lnTo>
                    <a:pt x="309253" y="488847"/>
                  </a:lnTo>
                  <a:lnTo>
                    <a:pt x="347829" y="488847"/>
                  </a:lnTo>
                  <a:lnTo>
                    <a:pt x="513279" y="323398"/>
                  </a:lnTo>
                  <a:lnTo>
                    <a:pt x="513279" y="200382"/>
                  </a:lnTo>
                  <a:lnTo>
                    <a:pt x="513279" y="196525"/>
                  </a:lnTo>
                  <a:lnTo>
                    <a:pt x="630722" y="79081"/>
                  </a:lnTo>
                  <a:cubicBezTo>
                    <a:pt x="629865" y="61508"/>
                    <a:pt x="629007" y="43934"/>
                    <a:pt x="626436" y="26361"/>
                  </a:cubicBezTo>
                  <a:cubicBezTo>
                    <a:pt x="625150" y="28504"/>
                    <a:pt x="623435" y="30218"/>
                    <a:pt x="621721" y="31933"/>
                  </a:cubicBezTo>
                  <a:cubicBezTo>
                    <a:pt x="605004" y="48649"/>
                    <a:pt x="577572" y="48649"/>
                    <a:pt x="560856" y="31933"/>
                  </a:cubicBezTo>
                  <a:cubicBezTo>
                    <a:pt x="552712" y="23789"/>
                    <a:pt x="549283" y="13930"/>
                    <a:pt x="548855" y="3215"/>
                  </a:cubicBezTo>
                  <a:lnTo>
                    <a:pt x="472559" y="3215"/>
                  </a:lnTo>
                  <a:lnTo>
                    <a:pt x="382548" y="93226"/>
                  </a:lnTo>
                  <a:lnTo>
                    <a:pt x="382548" y="144232"/>
                  </a:lnTo>
                  <a:lnTo>
                    <a:pt x="445984" y="207669"/>
                  </a:lnTo>
                  <a:lnTo>
                    <a:pt x="445984" y="211527"/>
                  </a:lnTo>
                  <a:lnTo>
                    <a:pt x="445984" y="285679"/>
                  </a:lnTo>
                  <a:lnTo>
                    <a:pt x="445984" y="289536"/>
                  </a:lnTo>
                  <a:lnTo>
                    <a:pt x="370975" y="364546"/>
                  </a:lnTo>
                  <a:lnTo>
                    <a:pt x="365403" y="363260"/>
                  </a:lnTo>
                  <a:lnTo>
                    <a:pt x="304110" y="346543"/>
                  </a:lnTo>
                  <a:lnTo>
                    <a:pt x="3215" y="647438"/>
                  </a:lnTo>
                  <a:cubicBezTo>
                    <a:pt x="14788" y="663297"/>
                    <a:pt x="25932" y="679156"/>
                    <a:pt x="37076" y="695016"/>
                  </a:cubicBezTo>
                  <a:lnTo>
                    <a:pt x="318254" y="413837"/>
                  </a:lnTo>
                  <a:lnTo>
                    <a:pt x="322540" y="413409"/>
                  </a:lnTo>
                  <a:lnTo>
                    <a:pt x="371404" y="413837"/>
                  </a:lnTo>
                  <a:lnTo>
                    <a:pt x="478131" y="307110"/>
                  </a:lnTo>
                  <a:lnTo>
                    <a:pt x="478560" y="157948"/>
                  </a:lnTo>
                  <a:cubicBezTo>
                    <a:pt x="465701" y="159663"/>
                    <a:pt x="451985" y="155805"/>
                    <a:pt x="442127" y="145947"/>
                  </a:cubicBezTo>
                  <a:cubicBezTo>
                    <a:pt x="425410" y="129231"/>
                    <a:pt x="425410" y="102227"/>
                    <a:pt x="442127" y="85511"/>
                  </a:cubicBezTo>
                  <a:cubicBezTo>
                    <a:pt x="458843" y="68794"/>
                    <a:pt x="485847" y="68794"/>
                    <a:pt x="502563" y="85511"/>
                  </a:cubicBezTo>
                  <a:cubicBezTo>
                    <a:pt x="519279" y="102227"/>
                    <a:pt x="519279" y="129231"/>
                    <a:pt x="502563" y="146376"/>
                  </a:cubicBezTo>
                  <a:cubicBezTo>
                    <a:pt x="500848" y="148090"/>
                    <a:pt x="499563" y="149376"/>
                    <a:pt x="497848" y="150662"/>
                  </a:cubicBezTo>
                  <a:lnTo>
                    <a:pt x="497848" y="314825"/>
                  </a:lnTo>
                  <a:lnTo>
                    <a:pt x="379548" y="433126"/>
                  </a:lnTo>
                  <a:lnTo>
                    <a:pt x="375690" y="433126"/>
                  </a:lnTo>
                  <a:lnTo>
                    <a:pt x="326398" y="433126"/>
                  </a:lnTo>
                  <a:lnTo>
                    <a:pt x="48220" y="711303"/>
                  </a:lnTo>
                  <a:cubicBezTo>
                    <a:pt x="52935" y="718161"/>
                    <a:pt x="57650" y="725019"/>
                    <a:pt x="62365" y="731877"/>
                  </a:cubicBezTo>
                  <a:lnTo>
                    <a:pt x="305395" y="488847"/>
                  </a:lnTo>
                  <a:lnTo>
                    <a:pt x="309253" y="48884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F7409D6B-FA0F-4E3A-A66E-8299D73774DA}"/>
                </a:ext>
              </a:extLst>
            </p:cNvPr>
            <p:cNvSpPr/>
            <p:nvPr/>
          </p:nvSpPr>
          <p:spPr>
            <a:xfrm>
              <a:off x="5097545" y="3074741"/>
              <a:ext cx="660083" cy="1238726"/>
            </a:xfrm>
            <a:custGeom>
              <a:avLst/>
              <a:gdLst>
                <a:gd name="connsiteX0" fmla="*/ 529111 w 660082"/>
                <a:gd name="connsiteY0" fmla="*/ 761024 h 1238726"/>
                <a:gd name="connsiteX1" fmla="*/ 529111 w 660082"/>
                <a:gd name="connsiteY1" fmla="*/ 761024 h 1238726"/>
                <a:gd name="connsiteX2" fmla="*/ 506394 w 660082"/>
                <a:gd name="connsiteY2" fmla="*/ 783312 h 1238726"/>
                <a:gd name="connsiteX3" fmla="*/ 506394 w 660082"/>
                <a:gd name="connsiteY3" fmla="*/ 893469 h 1238726"/>
                <a:gd name="connsiteX4" fmla="*/ 501679 w 660082"/>
                <a:gd name="connsiteY4" fmla="*/ 896041 h 1238726"/>
                <a:gd name="connsiteX5" fmla="*/ 445529 w 660082"/>
                <a:gd name="connsiteY5" fmla="*/ 928616 h 1238726"/>
                <a:gd name="connsiteX6" fmla="*/ 443386 w 660082"/>
                <a:gd name="connsiteY6" fmla="*/ 929902 h 1238726"/>
                <a:gd name="connsiteX7" fmla="*/ 329800 w 660082"/>
                <a:gd name="connsiteY7" fmla="*/ 929902 h 1238726"/>
                <a:gd name="connsiteX8" fmla="*/ 275365 w 660082"/>
                <a:gd name="connsiteY8" fmla="*/ 984337 h 1238726"/>
                <a:gd name="connsiteX9" fmla="*/ 280508 w 660082"/>
                <a:gd name="connsiteY9" fmla="*/ 1004483 h 1238726"/>
                <a:gd name="connsiteX10" fmla="*/ 237646 w 660082"/>
                <a:gd name="connsiteY10" fmla="*/ 1047345 h 1238726"/>
                <a:gd name="connsiteX11" fmla="*/ 194783 w 660082"/>
                <a:gd name="connsiteY11" fmla="*/ 1004483 h 1238726"/>
                <a:gd name="connsiteX12" fmla="*/ 237646 w 660082"/>
                <a:gd name="connsiteY12" fmla="*/ 961192 h 1238726"/>
                <a:gd name="connsiteX13" fmla="*/ 262506 w 660082"/>
                <a:gd name="connsiteY13" fmla="*/ 968907 h 1238726"/>
                <a:gd name="connsiteX14" fmla="*/ 318656 w 660082"/>
                <a:gd name="connsiteY14" fmla="*/ 913186 h 1238726"/>
                <a:gd name="connsiteX15" fmla="*/ 321656 w 660082"/>
                <a:gd name="connsiteY15" fmla="*/ 910185 h 1238726"/>
                <a:gd name="connsiteX16" fmla="*/ 437814 w 660082"/>
                <a:gd name="connsiteY16" fmla="*/ 910185 h 1238726"/>
                <a:gd name="connsiteX17" fmla="*/ 486677 w 660082"/>
                <a:gd name="connsiteY17" fmla="*/ 881896 h 1238726"/>
                <a:gd name="connsiteX18" fmla="*/ 486677 w 660082"/>
                <a:gd name="connsiteY18" fmla="*/ 775597 h 1238726"/>
                <a:gd name="connsiteX19" fmla="*/ 489677 w 660082"/>
                <a:gd name="connsiteY19" fmla="*/ 772597 h 1238726"/>
                <a:gd name="connsiteX20" fmla="*/ 517967 w 660082"/>
                <a:gd name="connsiteY20" fmla="*/ 744307 h 1238726"/>
                <a:gd name="connsiteX21" fmla="*/ 520967 w 660082"/>
                <a:gd name="connsiteY21" fmla="*/ 741736 h 1238726"/>
                <a:gd name="connsiteX22" fmla="*/ 655984 w 660082"/>
                <a:gd name="connsiteY22" fmla="*/ 741736 h 1238726"/>
                <a:gd name="connsiteX23" fmla="*/ 654698 w 660082"/>
                <a:gd name="connsiteY23" fmla="*/ 727162 h 1238726"/>
                <a:gd name="connsiteX24" fmla="*/ 459245 w 660082"/>
                <a:gd name="connsiteY24" fmla="*/ 727162 h 1238726"/>
                <a:gd name="connsiteX25" fmla="*/ 414668 w 660082"/>
                <a:gd name="connsiteY25" fmla="*/ 771311 h 1238726"/>
                <a:gd name="connsiteX26" fmla="*/ 414668 w 660082"/>
                <a:gd name="connsiteY26" fmla="*/ 794028 h 1238726"/>
                <a:gd name="connsiteX27" fmla="*/ 449387 w 660082"/>
                <a:gd name="connsiteY27" fmla="*/ 836033 h 1238726"/>
                <a:gd name="connsiteX28" fmla="*/ 406524 w 660082"/>
                <a:gd name="connsiteY28" fmla="*/ 878896 h 1238726"/>
                <a:gd name="connsiteX29" fmla="*/ 363662 w 660082"/>
                <a:gd name="connsiteY29" fmla="*/ 836033 h 1238726"/>
                <a:gd name="connsiteX30" fmla="*/ 385093 w 660082"/>
                <a:gd name="connsiteY30" fmla="*/ 799171 h 1238726"/>
                <a:gd name="connsiteX31" fmla="*/ 385093 w 660082"/>
                <a:gd name="connsiteY31" fmla="*/ 759309 h 1238726"/>
                <a:gd name="connsiteX32" fmla="*/ 389379 w 660082"/>
                <a:gd name="connsiteY32" fmla="*/ 755023 h 1238726"/>
                <a:gd name="connsiteX33" fmla="*/ 442100 w 660082"/>
                <a:gd name="connsiteY33" fmla="*/ 702302 h 1238726"/>
                <a:gd name="connsiteX34" fmla="*/ 446386 w 660082"/>
                <a:gd name="connsiteY34" fmla="*/ 698016 h 1238726"/>
                <a:gd name="connsiteX35" fmla="*/ 650840 w 660082"/>
                <a:gd name="connsiteY35" fmla="*/ 698016 h 1238726"/>
                <a:gd name="connsiteX36" fmla="*/ 648269 w 660082"/>
                <a:gd name="connsiteY36" fmla="*/ 678728 h 1238726"/>
                <a:gd name="connsiteX37" fmla="*/ 406096 w 660082"/>
                <a:gd name="connsiteY37" fmla="*/ 678728 h 1238726"/>
                <a:gd name="connsiteX38" fmla="*/ 273222 w 660082"/>
                <a:gd name="connsiteY38" fmla="*/ 811173 h 1238726"/>
                <a:gd name="connsiteX39" fmla="*/ 281794 w 660082"/>
                <a:gd name="connsiteY39" fmla="*/ 836033 h 1238726"/>
                <a:gd name="connsiteX40" fmla="*/ 238503 w 660082"/>
                <a:gd name="connsiteY40" fmla="*/ 878896 h 1238726"/>
                <a:gd name="connsiteX41" fmla="*/ 195641 w 660082"/>
                <a:gd name="connsiteY41" fmla="*/ 836033 h 1238726"/>
                <a:gd name="connsiteX42" fmla="*/ 238503 w 660082"/>
                <a:gd name="connsiteY42" fmla="*/ 793171 h 1238726"/>
                <a:gd name="connsiteX43" fmla="*/ 248790 w 660082"/>
                <a:gd name="connsiteY43" fmla="*/ 794885 h 1238726"/>
                <a:gd name="connsiteX44" fmla="*/ 390236 w 660082"/>
                <a:gd name="connsiteY44" fmla="*/ 653439 h 1238726"/>
                <a:gd name="connsiteX45" fmla="*/ 394523 w 660082"/>
                <a:gd name="connsiteY45" fmla="*/ 649153 h 1238726"/>
                <a:gd name="connsiteX46" fmla="*/ 644840 w 660082"/>
                <a:gd name="connsiteY46" fmla="*/ 649153 h 1238726"/>
                <a:gd name="connsiteX47" fmla="*/ 643982 w 660082"/>
                <a:gd name="connsiteY47" fmla="*/ 643581 h 1238726"/>
                <a:gd name="connsiteX48" fmla="*/ 640125 w 660082"/>
                <a:gd name="connsiteY48" fmla="*/ 599861 h 1238726"/>
                <a:gd name="connsiteX49" fmla="*/ 639268 w 660082"/>
                <a:gd name="connsiteY49" fmla="*/ 599432 h 1238726"/>
                <a:gd name="connsiteX50" fmla="*/ 331943 w 660082"/>
                <a:gd name="connsiteY50" fmla="*/ 599432 h 1238726"/>
                <a:gd name="connsiteX51" fmla="*/ 280508 w 660082"/>
                <a:gd name="connsiteY51" fmla="*/ 650438 h 1238726"/>
                <a:gd name="connsiteX52" fmla="*/ 282223 w 660082"/>
                <a:gd name="connsiteY52" fmla="*/ 660726 h 1238726"/>
                <a:gd name="connsiteX53" fmla="*/ 238932 w 660082"/>
                <a:gd name="connsiteY53" fmla="*/ 703588 h 1238726"/>
                <a:gd name="connsiteX54" fmla="*/ 196069 w 660082"/>
                <a:gd name="connsiteY54" fmla="*/ 660726 h 1238726"/>
                <a:gd name="connsiteX55" fmla="*/ 238932 w 660082"/>
                <a:gd name="connsiteY55" fmla="*/ 617435 h 1238726"/>
                <a:gd name="connsiteX56" fmla="*/ 264221 w 660082"/>
                <a:gd name="connsiteY56" fmla="*/ 625578 h 1238726"/>
                <a:gd name="connsiteX57" fmla="*/ 315656 w 660082"/>
                <a:gd name="connsiteY57" fmla="*/ 574143 h 1238726"/>
                <a:gd name="connsiteX58" fmla="*/ 319942 w 660082"/>
                <a:gd name="connsiteY58" fmla="*/ 569857 h 1238726"/>
                <a:gd name="connsiteX59" fmla="*/ 609264 w 660082"/>
                <a:gd name="connsiteY59" fmla="*/ 569857 h 1238726"/>
                <a:gd name="connsiteX60" fmla="*/ 424098 w 660082"/>
                <a:gd name="connsiteY60" fmla="*/ 366260 h 1238726"/>
                <a:gd name="connsiteX61" fmla="*/ 406096 w 660082"/>
                <a:gd name="connsiteY61" fmla="*/ 370118 h 1238726"/>
                <a:gd name="connsiteX62" fmla="*/ 363233 w 660082"/>
                <a:gd name="connsiteY62" fmla="*/ 327255 h 1238726"/>
                <a:gd name="connsiteX63" fmla="*/ 371806 w 660082"/>
                <a:gd name="connsiteY63" fmla="*/ 301538 h 1238726"/>
                <a:gd name="connsiteX64" fmla="*/ 355089 w 660082"/>
                <a:gd name="connsiteY64" fmla="*/ 280107 h 1238726"/>
                <a:gd name="connsiteX65" fmla="*/ 355089 w 660082"/>
                <a:gd name="connsiteY65" fmla="*/ 392406 h 1238726"/>
                <a:gd name="connsiteX66" fmla="*/ 346088 w 660082"/>
                <a:gd name="connsiteY66" fmla="*/ 400979 h 1238726"/>
                <a:gd name="connsiteX67" fmla="*/ 145492 w 660082"/>
                <a:gd name="connsiteY67" fmla="*/ 602433 h 1238726"/>
                <a:gd name="connsiteX68" fmla="*/ 145492 w 660082"/>
                <a:gd name="connsiteY68" fmla="*/ 734449 h 1238726"/>
                <a:gd name="connsiteX69" fmla="*/ 153635 w 660082"/>
                <a:gd name="connsiteY69" fmla="*/ 759738 h 1238726"/>
                <a:gd name="connsiteX70" fmla="*/ 110773 w 660082"/>
                <a:gd name="connsiteY70" fmla="*/ 803029 h 1238726"/>
                <a:gd name="connsiteX71" fmla="*/ 67910 w 660082"/>
                <a:gd name="connsiteY71" fmla="*/ 759738 h 1238726"/>
                <a:gd name="connsiteX72" fmla="*/ 86341 w 660082"/>
                <a:gd name="connsiteY72" fmla="*/ 724162 h 1238726"/>
                <a:gd name="connsiteX73" fmla="*/ 86341 w 660082"/>
                <a:gd name="connsiteY73" fmla="*/ 578001 h 1238726"/>
                <a:gd name="connsiteX74" fmla="*/ 94914 w 660082"/>
                <a:gd name="connsiteY74" fmla="*/ 569429 h 1238726"/>
                <a:gd name="connsiteX75" fmla="*/ 296368 w 660082"/>
                <a:gd name="connsiteY75" fmla="*/ 368403 h 1238726"/>
                <a:gd name="connsiteX76" fmla="*/ 296368 w 660082"/>
                <a:gd name="connsiteY76" fmla="*/ 232101 h 1238726"/>
                <a:gd name="connsiteX77" fmla="*/ 304940 w 660082"/>
                <a:gd name="connsiteY77" fmla="*/ 223528 h 1238726"/>
                <a:gd name="connsiteX78" fmla="*/ 309226 w 660082"/>
                <a:gd name="connsiteY78" fmla="*/ 219242 h 1238726"/>
                <a:gd name="connsiteX79" fmla="*/ 166066 w 660082"/>
                <a:gd name="connsiteY79" fmla="*/ 3215 h 1238726"/>
                <a:gd name="connsiteX80" fmla="*/ 166066 w 660082"/>
                <a:gd name="connsiteY80" fmla="*/ 229529 h 1238726"/>
                <a:gd name="connsiteX81" fmla="*/ 163494 w 660082"/>
                <a:gd name="connsiteY81" fmla="*/ 232529 h 1238726"/>
                <a:gd name="connsiteX82" fmla="*/ 97486 w 660082"/>
                <a:gd name="connsiteY82" fmla="*/ 298109 h 1238726"/>
                <a:gd name="connsiteX83" fmla="*/ 109058 w 660082"/>
                <a:gd name="connsiteY83" fmla="*/ 327255 h 1238726"/>
                <a:gd name="connsiteX84" fmla="*/ 66196 w 660082"/>
                <a:gd name="connsiteY84" fmla="*/ 370118 h 1238726"/>
                <a:gd name="connsiteX85" fmla="*/ 24191 w 660082"/>
                <a:gd name="connsiteY85" fmla="*/ 336256 h 1238726"/>
                <a:gd name="connsiteX86" fmla="*/ 20333 w 660082"/>
                <a:gd name="connsiteY86" fmla="*/ 370118 h 1238726"/>
                <a:gd name="connsiteX87" fmla="*/ 4045 w 660082"/>
                <a:gd name="connsiteY87" fmla="*/ 631579 h 1238726"/>
                <a:gd name="connsiteX88" fmla="*/ 21190 w 660082"/>
                <a:gd name="connsiteY88" fmla="*/ 797028 h 1238726"/>
                <a:gd name="connsiteX89" fmla="*/ 76912 w 660082"/>
                <a:gd name="connsiteY89" fmla="*/ 1104781 h 1238726"/>
                <a:gd name="connsiteX90" fmla="*/ 91485 w 660082"/>
                <a:gd name="connsiteY90" fmla="*/ 1227368 h 1238726"/>
                <a:gd name="connsiteX91" fmla="*/ 92771 w 660082"/>
                <a:gd name="connsiteY91" fmla="*/ 1236369 h 1238726"/>
                <a:gd name="connsiteX92" fmla="*/ 436099 w 660082"/>
                <a:gd name="connsiteY92" fmla="*/ 1236369 h 1238726"/>
                <a:gd name="connsiteX93" fmla="*/ 511109 w 660082"/>
                <a:gd name="connsiteY93" fmla="*/ 1161788 h 1238726"/>
                <a:gd name="connsiteX94" fmla="*/ 514109 w 660082"/>
                <a:gd name="connsiteY94" fmla="*/ 1158788 h 1238726"/>
                <a:gd name="connsiteX95" fmla="*/ 640982 w 660082"/>
                <a:gd name="connsiteY95" fmla="*/ 1158788 h 1238726"/>
                <a:gd name="connsiteX96" fmla="*/ 641839 w 660082"/>
                <a:gd name="connsiteY96" fmla="*/ 1147644 h 1238726"/>
                <a:gd name="connsiteX97" fmla="*/ 507251 w 660082"/>
                <a:gd name="connsiteY97" fmla="*/ 1147644 h 1238726"/>
                <a:gd name="connsiteX98" fmla="*/ 448529 w 660082"/>
                <a:gd name="connsiteY98" fmla="*/ 1206794 h 1238726"/>
                <a:gd name="connsiteX99" fmla="*/ 435242 w 660082"/>
                <a:gd name="connsiteY99" fmla="*/ 1207222 h 1238726"/>
                <a:gd name="connsiteX100" fmla="*/ 400952 w 660082"/>
                <a:gd name="connsiteY100" fmla="*/ 1224367 h 1238726"/>
                <a:gd name="connsiteX101" fmla="*/ 358090 w 660082"/>
                <a:gd name="connsiteY101" fmla="*/ 1181934 h 1238726"/>
                <a:gd name="connsiteX102" fmla="*/ 400952 w 660082"/>
                <a:gd name="connsiteY102" fmla="*/ 1138642 h 1238726"/>
                <a:gd name="connsiteX103" fmla="*/ 443815 w 660082"/>
                <a:gd name="connsiteY103" fmla="*/ 1181934 h 1238726"/>
                <a:gd name="connsiteX104" fmla="*/ 443815 w 660082"/>
                <a:gd name="connsiteY104" fmla="*/ 1184077 h 1238726"/>
                <a:gd name="connsiteX105" fmla="*/ 496964 w 660082"/>
                <a:gd name="connsiteY105" fmla="*/ 1130927 h 1238726"/>
                <a:gd name="connsiteX106" fmla="*/ 499536 w 660082"/>
                <a:gd name="connsiteY106" fmla="*/ 1128355 h 1238726"/>
                <a:gd name="connsiteX107" fmla="*/ 643125 w 660082"/>
                <a:gd name="connsiteY107" fmla="*/ 1128355 h 1238726"/>
                <a:gd name="connsiteX108" fmla="*/ 645268 w 660082"/>
                <a:gd name="connsiteY108" fmla="*/ 1096637 h 1238726"/>
                <a:gd name="connsiteX109" fmla="*/ 329372 w 660082"/>
                <a:gd name="connsiteY109" fmla="*/ 1096637 h 1238726"/>
                <a:gd name="connsiteX110" fmla="*/ 272365 w 660082"/>
                <a:gd name="connsiteY110" fmla="*/ 1153644 h 1238726"/>
                <a:gd name="connsiteX111" fmla="*/ 283080 w 660082"/>
                <a:gd name="connsiteY111" fmla="*/ 1181934 h 1238726"/>
                <a:gd name="connsiteX112" fmla="*/ 239789 w 660082"/>
                <a:gd name="connsiteY112" fmla="*/ 1224367 h 1238726"/>
                <a:gd name="connsiteX113" fmla="*/ 196927 w 660082"/>
                <a:gd name="connsiteY113" fmla="*/ 1181934 h 1238726"/>
                <a:gd name="connsiteX114" fmla="*/ 239789 w 660082"/>
                <a:gd name="connsiteY114" fmla="*/ 1138642 h 1238726"/>
                <a:gd name="connsiteX115" fmla="*/ 255648 w 660082"/>
                <a:gd name="connsiteY115" fmla="*/ 1141643 h 1238726"/>
                <a:gd name="connsiteX116" fmla="*/ 316942 w 660082"/>
                <a:gd name="connsiteY116" fmla="*/ 1078635 h 1238726"/>
                <a:gd name="connsiteX117" fmla="*/ 319942 w 660082"/>
                <a:gd name="connsiteY117" fmla="*/ 1076063 h 1238726"/>
                <a:gd name="connsiteX118" fmla="*/ 645268 w 660082"/>
                <a:gd name="connsiteY118" fmla="*/ 1076063 h 1238726"/>
                <a:gd name="connsiteX119" fmla="*/ 648697 w 660082"/>
                <a:gd name="connsiteY119" fmla="*/ 1022914 h 1238726"/>
                <a:gd name="connsiteX120" fmla="*/ 616550 w 660082"/>
                <a:gd name="connsiteY120" fmla="*/ 1022914 h 1238726"/>
                <a:gd name="connsiteX121" fmla="*/ 577974 w 660082"/>
                <a:gd name="connsiteY121" fmla="*/ 1047345 h 1238726"/>
                <a:gd name="connsiteX122" fmla="*/ 535540 w 660082"/>
                <a:gd name="connsiteY122" fmla="*/ 1004483 h 1238726"/>
                <a:gd name="connsiteX123" fmla="*/ 577974 w 660082"/>
                <a:gd name="connsiteY123" fmla="*/ 961192 h 1238726"/>
                <a:gd name="connsiteX124" fmla="*/ 621265 w 660082"/>
                <a:gd name="connsiteY124" fmla="*/ 1003197 h 1238726"/>
                <a:gd name="connsiteX125" fmla="*/ 650412 w 660082"/>
                <a:gd name="connsiteY125" fmla="*/ 1003197 h 1238726"/>
                <a:gd name="connsiteX126" fmla="*/ 653841 w 660082"/>
                <a:gd name="connsiteY126" fmla="*/ 932474 h 1238726"/>
                <a:gd name="connsiteX127" fmla="*/ 539827 w 660082"/>
                <a:gd name="connsiteY127" fmla="*/ 932474 h 1238726"/>
                <a:gd name="connsiteX128" fmla="*/ 435242 w 660082"/>
                <a:gd name="connsiteY128" fmla="*/ 1037058 h 1238726"/>
                <a:gd name="connsiteX129" fmla="*/ 430956 w 660082"/>
                <a:gd name="connsiteY129" fmla="*/ 1039630 h 1238726"/>
                <a:gd name="connsiteX130" fmla="*/ 406524 w 660082"/>
                <a:gd name="connsiteY130" fmla="*/ 1047345 h 1238726"/>
                <a:gd name="connsiteX131" fmla="*/ 363662 w 660082"/>
                <a:gd name="connsiteY131" fmla="*/ 1004483 h 1238726"/>
                <a:gd name="connsiteX132" fmla="*/ 406524 w 660082"/>
                <a:gd name="connsiteY132" fmla="*/ 961192 h 1238726"/>
                <a:gd name="connsiteX133" fmla="*/ 448529 w 660082"/>
                <a:gd name="connsiteY133" fmla="*/ 995482 h 1238726"/>
                <a:gd name="connsiteX134" fmla="*/ 529111 w 660082"/>
                <a:gd name="connsiteY134" fmla="*/ 915757 h 1238726"/>
                <a:gd name="connsiteX135" fmla="*/ 532111 w 660082"/>
                <a:gd name="connsiteY135" fmla="*/ 912757 h 1238726"/>
                <a:gd name="connsiteX136" fmla="*/ 655127 w 660082"/>
                <a:gd name="connsiteY136" fmla="*/ 912757 h 1238726"/>
                <a:gd name="connsiteX137" fmla="*/ 657698 w 660082"/>
                <a:gd name="connsiteY137" fmla="*/ 848463 h 1238726"/>
                <a:gd name="connsiteX138" fmla="*/ 620837 w 660082"/>
                <a:gd name="connsiteY138" fmla="*/ 848463 h 1238726"/>
                <a:gd name="connsiteX139" fmla="*/ 580117 w 660082"/>
                <a:gd name="connsiteY139" fmla="*/ 878896 h 1238726"/>
                <a:gd name="connsiteX140" fmla="*/ 536826 w 660082"/>
                <a:gd name="connsiteY140" fmla="*/ 836033 h 1238726"/>
                <a:gd name="connsiteX141" fmla="*/ 580117 w 660082"/>
                <a:gd name="connsiteY141" fmla="*/ 793171 h 1238726"/>
                <a:gd name="connsiteX142" fmla="*/ 622551 w 660082"/>
                <a:gd name="connsiteY142" fmla="*/ 828747 h 1238726"/>
                <a:gd name="connsiteX143" fmla="*/ 658127 w 660082"/>
                <a:gd name="connsiteY143" fmla="*/ 828747 h 1238726"/>
                <a:gd name="connsiteX144" fmla="*/ 658556 w 660082"/>
                <a:gd name="connsiteY144" fmla="*/ 777740 h 1238726"/>
                <a:gd name="connsiteX145" fmla="*/ 658127 w 660082"/>
                <a:gd name="connsiteY145" fmla="*/ 761024 h 1238726"/>
                <a:gd name="connsiteX146" fmla="*/ 529111 w 660082"/>
                <a:gd name="connsiteY146" fmla="*/ 761024 h 1238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</a:cxnLst>
              <a:rect l="l" t="t" r="r" b="b"/>
              <a:pathLst>
                <a:path w="660082" h="1238726">
                  <a:moveTo>
                    <a:pt x="529111" y="761024"/>
                  </a:moveTo>
                  <a:lnTo>
                    <a:pt x="529111" y="761024"/>
                  </a:lnTo>
                  <a:lnTo>
                    <a:pt x="506394" y="783312"/>
                  </a:lnTo>
                  <a:lnTo>
                    <a:pt x="506394" y="893469"/>
                  </a:lnTo>
                  <a:lnTo>
                    <a:pt x="501679" y="896041"/>
                  </a:lnTo>
                  <a:lnTo>
                    <a:pt x="445529" y="928616"/>
                  </a:lnTo>
                  <a:lnTo>
                    <a:pt x="443386" y="929902"/>
                  </a:lnTo>
                  <a:lnTo>
                    <a:pt x="329800" y="929902"/>
                  </a:lnTo>
                  <a:lnTo>
                    <a:pt x="275365" y="984337"/>
                  </a:lnTo>
                  <a:cubicBezTo>
                    <a:pt x="278365" y="990338"/>
                    <a:pt x="280508" y="997196"/>
                    <a:pt x="280508" y="1004483"/>
                  </a:cubicBezTo>
                  <a:cubicBezTo>
                    <a:pt x="280508" y="1028057"/>
                    <a:pt x="261220" y="1047345"/>
                    <a:pt x="237646" y="1047345"/>
                  </a:cubicBezTo>
                  <a:cubicBezTo>
                    <a:pt x="214072" y="1047345"/>
                    <a:pt x="194783" y="1028486"/>
                    <a:pt x="194783" y="1004483"/>
                  </a:cubicBezTo>
                  <a:cubicBezTo>
                    <a:pt x="194783" y="980480"/>
                    <a:pt x="214072" y="961192"/>
                    <a:pt x="237646" y="961192"/>
                  </a:cubicBezTo>
                  <a:cubicBezTo>
                    <a:pt x="247076" y="961192"/>
                    <a:pt x="255648" y="964192"/>
                    <a:pt x="262506" y="968907"/>
                  </a:cubicBezTo>
                  <a:lnTo>
                    <a:pt x="318656" y="913186"/>
                  </a:lnTo>
                  <a:lnTo>
                    <a:pt x="321656" y="910185"/>
                  </a:lnTo>
                  <a:lnTo>
                    <a:pt x="437814" y="910185"/>
                  </a:lnTo>
                  <a:lnTo>
                    <a:pt x="486677" y="881896"/>
                  </a:lnTo>
                  <a:lnTo>
                    <a:pt x="486677" y="775597"/>
                  </a:lnTo>
                  <a:lnTo>
                    <a:pt x="489677" y="772597"/>
                  </a:lnTo>
                  <a:lnTo>
                    <a:pt x="517967" y="744307"/>
                  </a:lnTo>
                  <a:lnTo>
                    <a:pt x="520967" y="741736"/>
                  </a:lnTo>
                  <a:lnTo>
                    <a:pt x="655984" y="741736"/>
                  </a:lnTo>
                  <a:cubicBezTo>
                    <a:pt x="655555" y="737021"/>
                    <a:pt x="655127" y="732306"/>
                    <a:pt x="654698" y="727162"/>
                  </a:cubicBezTo>
                  <a:lnTo>
                    <a:pt x="459245" y="727162"/>
                  </a:lnTo>
                  <a:lnTo>
                    <a:pt x="414668" y="771311"/>
                  </a:lnTo>
                  <a:lnTo>
                    <a:pt x="414668" y="794028"/>
                  </a:lnTo>
                  <a:cubicBezTo>
                    <a:pt x="434385" y="797886"/>
                    <a:pt x="449387" y="815031"/>
                    <a:pt x="449387" y="836033"/>
                  </a:cubicBezTo>
                  <a:cubicBezTo>
                    <a:pt x="449387" y="859608"/>
                    <a:pt x="430099" y="878896"/>
                    <a:pt x="406524" y="878896"/>
                  </a:cubicBezTo>
                  <a:cubicBezTo>
                    <a:pt x="382950" y="878896"/>
                    <a:pt x="363662" y="859608"/>
                    <a:pt x="363662" y="836033"/>
                  </a:cubicBezTo>
                  <a:cubicBezTo>
                    <a:pt x="363662" y="820174"/>
                    <a:pt x="372234" y="806458"/>
                    <a:pt x="385093" y="799171"/>
                  </a:cubicBezTo>
                  <a:lnTo>
                    <a:pt x="385093" y="759309"/>
                  </a:lnTo>
                  <a:lnTo>
                    <a:pt x="389379" y="755023"/>
                  </a:lnTo>
                  <a:lnTo>
                    <a:pt x="442100" y="702302"/>
                  </a:lnTo>
                  <a:lnTo>
                    <a:pt x="446386" y="698016"/>
                  </a:lnTo>
                  <a:lnTo>
                    <a:pt x="650840" y="698016"/>
                  </a:lnTo>
                  <a:cubicBezTo>
                    <a:pt x="649983" y="691587"/>
                    <a:pt x="649126" y="685157"/>
                    <a:pt x="648269" y="678728"/>
                  </a:cubicBezTo>
                  <a:lnTo>
                    <a:pt x="406096" y="678728"/>
                  </a:lnTo>
                  <a:lnTo>
                    <a:pt x="273222" y="811173"/>
                  </a:lnTo>
                  <a:cubicBezTo>
                    <a:pt x="278365" y="818031"/>
                    <a:pt x="281794" y="826604"/>
                    <a:pt x="281794" y="836033"/>
                  </a:cubicBezTo>
                  <a:cubicBezTo>
                    <a:pt x="281794" y="859608"/>
                    <a:pt x="262078" y="878896"/>
                    <a:pt x="238503" y="878896"/>
                  </a:cubicBezTo>
                  <a:cubicBezTo>
                    <a:pt x="214929" y="878896"/>
                    <a:pt x="195641" y="859608"/>
                    <a:pt x="195641" y="836033"/>
                  </a:cubicBezTo>
                  <a:cubicBezTo>
                    <a:pt x="195641" y="812459"/>
                    <a:pt x="214500" y="793171"/>
                    <a:pt x="238503" y="793171"/>
                  </a:cubicBezTo>
                  <a:cubicBezTo>
                    <a:pt x="241932" y="793171"/>
                    <a:pt x="245361" y="794028"/>
                    <a:pt x="248790" y="794885"/>
                  </a:cubicBezTo>
                  <a:lnTo>
                    <a:pt x="390236" y="653439"/>
                  </a:lnTo>
                  <a:lnTo>
                    <a:pt x="394523" y="649153"/>
                  </a:lnTo>
                  <a:lnTo>
                    <a:pt x="644840" y="649153"/>
                  </a:lnTo>
                  <a:cubicBezTo>
                    <a:pt x="644411" y="647438"/>
                    <a:pt x="644411" y="645295"/>
                    <a:pt x="643982" y="643581"/>
                  </a:cubicBezTo>
                  <a:cubicBezTo>
                    <a:pt x="641411" y="629007"/>
                    <a:pt x="640553" y="614434"/>
                    <a:pt x="640125" y="599861"/>
                  </a:cubicBezTo>
                  <a:cubicBezTo>
                    <a:pt x="639696" y="599861"/>
                    <a:pt x="639696" y="599432"/>
                    <a:pt x="639268" y="599432"/>
                  </a:cubicBezTo>
                  <a:lnTo>
                    <a:pt x="331943" y="599432"/>
                  </a:lnTo>
                  <a:lnTo>
                    <a:pt x="280508" y="650438"/>
                  </a:lnTo>
                  <a:cubicBezTo>
                    <a:pt x="281366" y="653868"/>
                    <a:pt x="282223" y="657297"/>
                    <a:pt x="282223" y="660726"/>
                  </a:cubicBezTo>
                  <a:cubicBezTo>
                    <a:pt x="282223" y="684300"/>
                    <a:pt x="262506" y="703588"/>
                    <a:pt x="238932" y="703588"/>
                  </a:cubicBezTo>
                  <a:cubicBezTo>
                    <a:pt x="215357" y="703588"/>
                    <a:pt x="196069" y="684300"/>
                    <a:pt x="196069" y="660726"/>
                  </a:cubicBezTo>
                  <a:cubicBezTo>
                    <a:pt x="196069" y="637151"/>
                    <a:pt x="214929" y="617435"/>
                    <a:pt x="238932" y="617435"/>
                  </a:cubicBezTo>
                  <a:cubicBezTo>
                    <a:pt x="248362" y="617435"/>
                    <a:pt x="256934" y="620435"/>
                    <a:pt x="264221" y="625578"/>
                  </a:cubicBezTo>
                  <a:lnTo>
                    <a:pt x="315656" y="574143"/>
                  </a:lnTo>
                  <a:lnTo>
                    <a:pt x="319942" y="569857"/>
                  </a:lnTo>
                  <a:lnTo>
                    <a:pt x="609264" y="569857"/>
                  </a:lnTo>
                  <a:cubicBezTo>
                    <a:pt x="543684" y="504277"/>
                    <a:pt x="481962" y="436126"/>
                    <a:pt x="424098" y="366260"/>
                  </a:cubicBezTo>
                  <a:cubicBezTo>
                    <a:pt x="418526" y="368832"/>
                    <a:pt x="412525" y="370118"/>
                    <a:pt x="406096" y="370118"/>
                  </a:cubicBezTo>
                  <a:cubicBezTo>
                    <a:pt x="382521" y="370118"/>
                    <a:pt x="363233" y="351258"/>
                    <a:pt x="363233" y="327255"/>
                  </a:cubicBezTo>
                  <a:cubicBezTo>
                    <a:pt x="363233" y="317397"/>
                    <a:pt x="366662" y="308825"/>
                    <a:pt x="371806" y="301538"/>
                  </a:cubicBezTo>
                  <a:cubicBezTo>
                    <a:pt x="366233" y="294251"/>
                    <a:pt x="360661" y="287393"/>
                    <a:pt x="355089" y="280107"/>
                  </a:cubicBezTo>
                  <a:lnTo>
                    <a:pt x="355089" y="392406"/>
                  </a:lnTo>
                  <a:lnTo>
                    <a:pt x="346088" y="400979"/>
                  </a:lnTo>
                  <a:lnTo>
                    <a:pt x="145492" y="602433"/>
                  </a:lnTo>
                  <a:lnTo>
                    <a:pt x="145492" y="734449"/>
                  </a:lnTo>
                  <a:cubicBezTo>
                    <a:pt x="150635" y="741736"/>
                    <a:pt x="153635" y="750308"/>
                    <a:pt x="153635" y="759738"/>
                  </a:cubicBezTo>
                  <a:cubicBezTo>
                    <a:pt x="153635" y="783312"/>
                    <a:pt x="134347" y="803029"/>
                    <a:pt x="110773" y="803029"/>
                  </a:cubicBezTo>
                  <a:cubicBezTo>
                    <a:pt x="87198" y="803029"/>
                    <a:pt x="67910" y="783741"/>
                    <a:pt x="67910" y="759738"/>
                  </a:cubicBezTo>
                  <a:cubicBezTo>
                    <a:pt x="67910" y="745165"/>
                    <a:pt x="75197" y="731877"/>
                    <a:pt x="86341" y="724162"/>
                  </a:cubicBezTo>
                  <a:lnTo>
                    <a:pt x="86341" y="578001"/>
                  </a:lnTo>
                  <a:lnTo>
                    <a:pt x="94914" y="569429"/>
                  </a:lnTo>
                  <a:lnTo>
                    <a:pt x="296368" y="368403"/>
                  </a:lnTo>
                  <a:lnTo>
                    <a:pt x="296368" y="232101"/>
                  </a:lnTo>
                  <a:lnTo>
                    <a:pt x="304940" y="223528"/>
                  </a:lnTo>
                  <a:lnTo>
                    <a:pt x="309226" y="219242"/>
                  </a:lnTo>
                  <a:cubicBezTo>
                    <a:pt x="257791" y="148947"/>
                    <a:pt x="210214" y="76510"/>
                    <a:pt x="166066" y="3215"/>
                  </a:cubicBezTo>
                  <a:lnTo>
                    <a:pt x="166066" y="229529"/>
                  </a:lnTo>
                  <a:lnTo>
                    <a:pt x="163494" y="232529"/>
                  </a:lnTo>
                  <a:lnTo>
                    <a:pt x="97486" y="298109"/>
                  </a:lnTo>
                  <a:cubicBezTo>
                    <a:pt x="104343" y="305824"/>
                    <a:pt x="109058" y="316111"/>
                    <a:pt x="109058" y="327255"/>
                  </a:cubicBezTo>
                  <a:cubicBezTo>
                    <a:pt x="109058" y="350830"/>
                    <a:pt x="89770" y="370118"/>
                    <a:pt x="66196" y="370118"/>
                  </a:cubicBezTo>
                  <a:cubicBezTo>
                    <a:pt x="45622" y="370118"/>
                    <a:pt x="28477" y="355545"/>
                    <a:pt x="24191" y="336256"/>
                  </a:cubicBezTo>
                  <a:cubicBezTo>
                    <a:pt x="22905" y="347401"/>
                    <a:pt x="21619" y="358545"/>
                    <a:pt x="20333" y="370118"/>
                  </a:cubicBezTo>
                  <a:cubicBezTo>
                    <a:pt x="10475" y="456700"/>
                    <a:pt x="188" y="544140"/>
                    <a:pt x="4045" y="631579"/>
                  </a:cubicBezTo>
                  <a:cubicBezTo>
                    <a:pt x="5331" y="686872"/>
                    <a:pt x="12618" y="742164"/>
                    <a:pt x="21190" y="797028"/>
                  </a:cubicBezTo>
                  <a:cubicBezTo>
                    <a:pt x="37049" y="899898"/>
                    <a:pt x="57623" y="1002340"/>
                    <a:pt x="76912" y="1104781"/>
                  </a:cubicBezTo>
                  <a:cubicBezTo>
                    <a:pt x="84627" y="1145072"/>
                    <a:pt x="85484" y="1186649"/>
                    <a:pt x="91485" y="1227368"/>
                  </a:cubicBezTo>
                  <a:cubicBezTo>
                    <a:pt x="91913" y="1230368"/>
                    <a:pt x="92342" y="1233369"/>
                    <a:pt x="92771" y="1236369"/>
                  </a:cubicBezTo>
                  <a:lnTo>
                    <a:pt x="436099" y="1236369"/>
                  </a:lnTo>
                  <a:lnTo>
                    <a:pt x="511109" y="1161788"/>
                  </a:lnTo>
                  <a:lnTo>
                    <a:pt x="514109" y="1158788"/>
                  </a:lnTo>
                  <a:lnTo>
                    <a:pt x="640982" y="1158788"/>
                  </a:lnTo>
                  <a:cubicBezTo>
                    <a:pt x="641411" y="1154930"/>
                    <a:pt x="641411" y="1151501"/>
                    <a:pt x="641839" y="1147644"/>
                  </a:cubicBezTo>
                  <a:lnTo>
                    <a:pt x="507251" y="1147644"/>
                  </a:lnTo>
                  <a:lnTo>
                    <a:pt x="448529" y="1206794"/>
                  </a:lnTo>
                  <a:cubicBezTo>
                    <a:pt x="445100" y="1210223"/>
                    <a:pt x="439100" y="1210651"/>
                    <a:pt x="435242" y="1207222"/>
                  </a:cubicBezTo>
                  <a:cubicBezTo>
                    <a:pt x="427527" y="1217510"/>
                    <a:pt x="414668" y="1224367"/>
                    <a:pt x="400952" y="1224367"/>
                  </a:cubicBezTo>
                  <a:cubicBezTo>
                    <a:pt x="377378" y="1224367"/>
                    <a:pt x="358090" y="1205508"/>
                    <a:pt x="358090" y="1181934"/>
                  </a:cubicBezTo>
                  <a:cubicBezTo>
                    <a:pt x="358090" y="1158359"/>
                    <a:pt x="376949" y="1138642"/>
                    <a:pt x="400952" y="1138642"/>
                  </a:cubicBezTo>
                  <a:cubicBezTo>
                    <a:pt x="424526" y="1138642"/>
                    <a:pt x="443815" y="1157931"/>
                    <a:pt x="443815" y="1181934"/>
                  </a:cubicBezTo>
                  <a:cubicBezTo>
                    <a:pt x="443815" y="1182791"/>
                    <a:pt x="443815" y="1183220"/>
                    <a:pt x="443815" y="1184077"/>
                  </a:cubicBezTo>
                  <a:lnTo>
                    <a:pt x="496964" y="1130927"/>
                  </a:lnTo>
                  <a:lnTo>
                    <a:pt x="499536" y="1128355"/>
                  </a:lnTo>
                  <a:lnTo>
                    <a:pt x="643125" y="1128355"/>
                  </a:lnTo>
                  <a:cubicBezTo>
                    <a:pt x="643982" y="1117640"/>
                    <a:pt x="644411" y="1107353"/>
                    <a:pt x="645268" y="1096637"/>
                  </a:cubicBezTo>
                  <a:lnTo>
                    <a:pt x="329372" y="1096637"/>
                  </a:lnTo>
                  <a:lnTo>
                    <a:pt x="272365" y="1153644"/>
                  </a:lnTo>
                  <a:cubicBezTo>
                    <a:pt x="279223" y="1161360"/>
                    <a:pt x="283080" y="1170789"/>
                    <a:pt x="283080" y="1181934"/>
                  </a:cubicBezTo>
                  <a:cubicBezTo>
                    <a:pt x="283080" y="1205508"/>
                    <a:pt x="263363" y="1224367"/>
                    <a:pt x="239789" y="1224367"/>
                  </a:cubicBezTo>
                  <a:cubicBezTo>
                    <a:pt x="216215" y="1224367"/>
                    <a:pt x="196927" y="1205508"/>
                    <a:pt x="196927" y="1181934"/>
                  </a:cubicBezTo>
                  <a:cubicBezTo>
                    <a:pt x="196927" y="1158359"/>
                    <a:pt x="215786" y="1138642"/>
                    <a:pt x="239789" y="1138642"/>
                  </a:cubicBezTo>
                  <a:cubicBezTo>
                    <a:pt x="245361" y="1138642"/>
                    <a:pt x="250933" y="1139928"/>
                    <a:pt x="255648" y="1141643"/>
                  </a:cubicBezTo>
                  <a:lnTo>
                    <a:pt x="316942" y="1078635"/>
                  </a:lnTo>
                  <a:lnTo>
                    <a:pt x="319942" y="1076063"/>
                  </a:lnTo>
                  <a:lnTo>
                    <a:pt x="645268" y="1076063"/>
                  </a:lnTo>
                  <a:cubicBezTo>
                    <a:pt x="646554" y="1058490"/>
                    <a:pt x="647412" y="1040487"/>
                    <a:pt x="648697" y="1022914"/>
                  </a:cubicBezTo>
                  <a:lnTo>
                    <a:pt x="616550" y="1022914"/>
                  </a:lnTo>
                  <a:cubicBezTo>
                    <a:pt x="609692" y="1037487"/>
                    <a:pt x="595119" y="1047345"/>
                    <a:pt x="577974" y="1047345"/>
                  </a:cubicBezTo>
                  <a:cubicBezTo>
                    <a:pt x="554400" y="1047345"/>
                    <a:pt x="535540" y="1028486"/>
                    <a:pt x="535540" y="1004483"/>
                  </a:cubicBezTo>
                  <a:cubicBezTo>
                    <a:pt x="535540" y="980480"/>
                    <a:pt x="554400" y="961192"/>
                    <a:pt x="577974" y="961192"/>
                  </a:cubicBezTo>
                  <a:cubicBezTo>
                    <a:pt x="601120" y="961192"/>
                    <a:pt x="620408" y="980051"/>
                    <a:pt x="621265" y="1003197"/>
                  </a:cubicBezTo>
                  <a:lnTo>
                    <a:pt x="650412" y="1003197"/>
                  </a:lnTo>
                  <a:cubicBezTo>
                    <a:pt x="651698" y="979623"/>
                    <a:pt x="652555" y="956048"/>
                    <a:pt x="653841" y="932474"/>
                  </a:cubicBezTo>
                  <a:lnTo>
                    <a:pt x="539827" y="932474"/>
                  </a:lnTo>
                  <a:lnTo>
                    <a:pt x="435242" y="1037058"/>
                  </a:lnTo>
                  <a:cubicBezTo>
                    <a:pt x="433956" y="1038344"/>
                    <a:pt x="432242" y="1039201"/>
                    <a:pt x="430956" y="1039630"/>
                  </a:cubicBezTo>
                  <a:cubicBezTo>
                    <a:pt x="424098" y="1044345"/>
                    <a:pt x="415525" y="1047345"/>
                    <a:pt x="406524" y="1047345"/>
                  </a:cubicBezTo>
                  <a:cubicBezTo>
                    <a:pt x="382950" y="1047345"/>
                    <a:pt x="363662" y="1028486"/>
                    <a:pt x="363662" y="1004483"/>
                  </a:cubicBezTo>
                  <a:cubicBezTo>
                    <a:pt x="363662" y="980480"/>
                    <a:pt x="382950" y="961192"/>
                    <a:pt x="406524" y="961192"/>
                  </a:cubicBezTo>
                  <a:cubicBezTo>
                    <a:pt x="427098" y="961192"/>
                    <a:pt x="444672" y="976193"/>
                    <a:pt x="448529" y="995482"/>
                  </a:cubicBezTo>
                  <a:lnTo>
                    <a:pt x="529111" y="915757"/>
                  </a:lnTo>
                  <a:lnTo>
                    <a:pt x="532111" y="912757"/>
                  </a:lnTo>
                  <a:lnTo>
                    <a:pt x="655127" y="912757"/>
                  </a:lnTo>
                  <a:cubicBezTo>
                    <a:pt x="655984" y="891326"/>
                    <a:pt x="656841" y="869895"/>
                    <a:pt x="657698" y="848463"/>
                  </a:cubicBezTo>
                  <a:lnTo>
                    <a:pt x="620837" y="848463"/>
                  </a:lnTo>
                  <a:cubicBezTo>
                    <a:pt x="615265" y="866037"/>
                    <a:pt x="599405" y="878896"/>
                    <a:pt x="580117" y="878896"/>
                  </a:cubicBezTo>
                  <a:cubicBezTo>
                    <a:pt x="556543" y="878896"/>
                    <a:pt x="536826" y="859608"/>
                    <a:pt x="536826" y="836033"/>
                  </a:cubicBezTo>
                  <a:cubicBezTo>
                    <a:pt x="536826" y="812459"/>
                    <a:pt x="556543" y="793171"/>
                    <a:pt x="580117" y="793171"/>
                  </a:cubicBezTo>
                  <a:cubicBezTo>
                    <a:pt x="601549" y="793171"/>
                    <a:pt x="619122" y="808601"/>
                    <a:pt x="622551" y="828747"/>
                  </a:cubicBezTo>
                  <a:lnTo>
                    <a:pt x="658127" y="828747"/>
                  </a:lnTo>
                  <a:cubicBezTo>
                    <a:pt x="658556" y="811602"/>
                    <a:pt x="658556" y="794457"/>
                    <a:pt x="658556" y="777740"/>
                  </a:cubicBezTo>
                  <a:cubicBezTo>
                    <a:pt x="658556" y="772168"/>
                    <a:pt x="658556" y="766596"/>
                    <a:pt x="658127" y="761024"/>
                  </a:cubicBezTo>
                  <a:lnTo>
                    <a:pt x="529111" y="76102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25D2917D-94AF-474F-9CB8-0EE9E63C66E0}"/>
                </a:ext>
              </a:extLst>
            </p:cNvPr>
            <p:cNvSpPr/>
            <p:nvPr/>
          </p:nvSpPr>
          <p:spPr>
            <a:xfrm>
              <a:off x="5907619" y="3798689"/>
              <a:ext cx="8573" cy="8573"/>
            </a:xfrm>
            <a:custGeom>
              <a:avLst/>
              <a:gdLst>
                <a:gd name="connsiteX0" fmla="*/ 4501 w 8572"/>
                <a:gd name="connsiteY0" fmla="*/ 5786 h 8572"/>
                <a:gd name="connsiteX1" fmla="*/ 7072 w 8572"/>
                <a:gd name="connsiteY1" fmla="*/ 3215 h 8572"/>
                <a:gd name="connsiteX2" fmla="*/ 3215 w 8572"/>
                <a:gd name="connsiteY2" fmla="*/ 3215 h 8572"/>
                <a:gd name="connsiteX3" fmla="*/ 4501 w 8572"/>
                <a:gd name="connsiteY3" fmla="*/ 5786 h 8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" h="8572">
                  <a:moveTo>
                    <a:pt x="4501" y="5786"/>
                  </a:moveTo>
                  <a:lnTo>
                    <a:pt x="7072" y="3215"/>
                  </a:lnTo>
                  <a:lnTo>
                    <a:pt x="3215" y="3215"/>
                  </a:lnTo>
                  <a:cubicBezTo>
                    <a:pt x="3643" y="4072"/>
                    <a:pt x="4072" y="4929"/>
                    <a:pt x="4501" y="57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15FF3880-F90C-4AE9-BE0F-29F2ED6DF419}"/>
                </a:ext>
              </a:extLst>
            </p:cNvPr>
            <p:cNvSpPr/>
            <p:nvPr/>
          </p:nvSpPr>
          <p:spPr>
            <a:xfrm>
              <a:off x="5190530" y="4249174"/>
              <a:ext cx="548640" cy="167164"/>
            </a:xfrm>
            <a:custGeom>
              <a:avLst/>
              <a:gdLst>
                <a:gd name="connsiteX0" fmla="*/ 353830 w 548640"/>
                <a:gd name="connsiteY0" fmla="*/ 77796 h 167163"/>
                <a:gd name="connsiteX1" fmla="*/ 353830 w 548640"/>
                <a:gd name="connsiteY1" fmla="*/ 77796 h 167163"/>
                <a:gd name="connsiteX2" fmla="*/ 350830 w 548640"/>
                <a:gd name="connsiteY2" fmla="*/ 80796 h 167163"/>
                <a:gd name="connsiteX3" fmla="*/ 3215 w 548640"/>
                <a:gd name="connsiteY3" fmla="*/ 80796 h 167163"/>
                <a:gd name="connsiteX4" fmla="*/ 30218 w 548640"/>
                <a:gd name="connsiteY4" fmla="*/ 163949 h 167163"/>
                <a:gd name="connsiteX5" fmla="*/ 314825 w 548640"/>
                <a:gd name="connsiteY5" fmla="*/ 163949 h 167163"/>
                <a:gd name="connsiteX6" fmla="*/ 441698 w 548640"/>
                <a:gd name="connsiteY6" fmla="*/ 37505 h 167163"/>
                <a:gd name="connsiteX7" fmla="*/ 444270 w 548640"/>
                <a:gd name="connsiteY7" fmla="*/ 34933 h 167163"/>
                <a:gd name="connsiteX8" fmla="*/ 543711 w 548640"/>
                <a:gd name="connsiteY8" fmla="*/ 34933 h 167163"/>
                <a:gd name="connsiteX9" fmla="*/ 545854 w 548640"/>
                <a:gd name="connsiteY9" fmla="*/ 3215 h 167163"/>
                <a:gd name="connsiteX10" fmla="*/ 428411 w 548640"/>
                <a:gd name="connsiteY10" fmla="*/ 3215 h 167163"/>
                <a:gd name="connsiteX11" fmla="*/ 353830 w 548640"/>
                <a:gd name="connsiteY11" fmla="*/ 77796 h 16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8640" h="167163">
                  <a:moveTo>
                    <a:pt x="353830" y="77796"/>
                  </a:moveTo>
                  <a:lnTo>
                    <a:pt x="353830" y="77796"/>
                  </a:lnTo>
                  <a:lnTo>
                    <a:pt x="350830" y="80796"/>
                  </a:lnTo>
                  <a:lnTo>
                    <a:pt x="3215" y="80796"/>
                  </a:lnTo>
                  <a:cubicBezTo>
                    <a:pt x="9644" y="109085"/>
                    <a:pt x="19931" y="136517"/>
                    <a:pt x="30218" y="163949"/>
                  </a:cubicBezTo>
                  <a:lnTo>
                    <a:pt x="314825" y="163949"/>
                  </a:lnTo>
                  <a:lnTo>
                    <a:pt x="441698" y="37505"/>
                  </a:lnTo>
                  <a:lnTo>
                    <a:pt x="444270" y="34933"/>
                  </a:lnTo>
                  <a:lnTo>
                    <a:pt x="543711" y="34933"/>
                  </a:lnTo>
                  <a:cubicBezTo>
                    <a:pt x="544568" y="24217"/>
                    <a:pt x="545425" y="13930"/>
                    <a:pt x="545854" y="3215"/>
                  </a:cubicBezTo>
                  <a:lnTo>
                    <a:pt x="428411" y="3215"/>
                  </a:lnTo>
                  <a:lnTo>
                    <a:pt x="353830" y="7779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DAE234A5-EDCD-41B6-9B1E-99AC1B1F8A03}"/>
                </a:ext>
              </a:extLst>
            </p:cNvPr>
            <p:cNvSpPr/>
            <p:nvPr/>
          </p:nvSpPr>
          <p:spPr>
            <a:xfrm>
              <a:off x="5873758" y="3019449"/>
              <a:ext cx="587216" cy="754380"/>
            </a:xfrm>
            <a:custGeom>
              <a:avLst/>
              <a:gdLst>
                <a:gd name="connsiteX0" fmla="*/ 461415 w 587216"/>
                <a:gd name="connsiteY0" fmla="*/ 293822 h 754380"/>
                <a:gd name="connsiteX1" fmla="*/ 461415 w 587216"/>
                <a:gd name="connsiteY1" fmla="*/ 293822 h 754380"/>
                <a:gd name="connsiteX2" fmla="*/ 392835 w 587216"/>
                <a:gd name="connsiteY2" fmla="*/ 361117 h 754380"/>
                <a:gd name="connsiteX3" fmla="*/ 195239 w 587216"/>
                <a:gd name="connsiteY3" fmla="*/ 559141 h 754380"/>
                <a:gd name="connsiteX4" fmla="*/ 44791 w 587216"/>
                <a:gd name="connsiteY4" fmla="*/ 711732 h 754380"/>
                <a:gd name="connsiteX5" fmla="*/ 70080 w 587216"/>
                <a:gd name="connsiteY5" fmla="*/ 753308 h 754380"/>
                <a:gd name="connsiteX6" fmla="*/ 289536 w 587216"/>
                <a:gd name="connsiteY6" fmla="*/ 533852 h 754380"/>
                <a:gd name="connsiteX7" fmla="*/ 307110 w 587216"/>
                <a:gd name="connsiteY7" fmla="*/ 469130 h 754380"/>
                <a:gd name="connsiteX8" fmla="*/ 307538 w 587216"/>
                <a:gd name="connsiteY8" fmla="*/ 466558 h 754380"/>
                <a:gd name="connsiteX9" fmla="*/ 585716 w 587216"/>
                <a:gd name="connsiteY9" fmla="*/ 188381 h 754380"/>
                <a:gd name="connsiteX10" fmla="*/ 562570 w 587216"/>
                <a:gd name="connsiteY10" fmla="*/ 39219 h 754380"/>
                <a:gd name="connsiteX11" fmla="*/ 561285 w 587216"/>
                <a:gd name="connsiteY11" fmla="*/ 3215 h 754380"/>
                <a:gd name="connsiteX12" fmla="*/ 462272 w 587216"/>
                <a:gd name="connsiteY12" fmla="*/ 102227 h 754380"/>
                <a:gd name="connsiteX13" fmla="*/ 462701 w 587216"/>
                <a:gd name="connsiteY13" fmla="*/ 224814 h 754380"/>
                <a:gd name="connsiteX14" fmla="*/ 462701 w 587216"/>
                <a:gd name="connsiteY14" fmla="*/ 229100 h 754380"/>
                <a:gd name="connsiteX15" fmla="*/ 285679 w 587216"/>
                <a:gd name="connsiteY15" fmla="*/ 406122 h 754380"/>
                <a:gd name="connsiteX16" fmla="*/ 281392 w 587216"/>
                <a:gd name="connsiteY16" fmla="*/ 406122 h 754380"/>
                <a:gd name="connsiteX17" fmla="*/ 243245 w 587216"/>
                <a:gd name="connsiteY17" fmla="*/ 406122 h 754380"/>
                <a:gd name="connsiteX18" fmla="*/ 3215 w 587216"/>
                <a:gd name="connsiteY18" fmla="*/ 646152 h 754380"/>
                <a:gd name="connsiteX19" fmla="*/ 34504 w 587216"/>
                <a:gd name="connsiteY19" fmla="*/ 694587 h 754380"/>
                <a:gd name="connsiteX20" fmla="*/ 181523 w 587216"/>
                <a:gd name="connsiteY20" fmla="*/ 545425 h 754380"/>
                <a:gd name="connsiteX21" fmla="*/ 379548 w 587216"/>
                <a:gd name="connsiteY21" fmla="*/ 346972 h 754380"/>
                <a:gd name="connsiteX22" fmla="*/ 448556 w 587216"/>
                <a:gd name="connsiteY22" fmla="*/ 279249 h 754380"/>
                <a:gd name="connsiteX23" fmla="*/ 469987 w 587216"/>
                <a:gd name="connsiteY23" fmla="*/ 259104 h 754380"/>
                <a:gd name="connsiteX24" fmla="*/ 482418 w 587216"/>
                <a:gd name="connsiteY24" fmla="*/ 248817 h 754380"/>
                <a:gd name="connsiteX25" fmla="*/ 487990 w 587216"/>
                <a:gd name="connsiteY25" fmla="*/ 232958 h 754380"/>
                <a:gd name="connsiteX26" fmla="*/ 486704 w 587216"/>
                <a:gd name="connsiteY26" fmla="*/ 196953 h 754380"/>
                <a:gd name="connsiteX27" fmla="*/ 477703 w 587216"/>
                <a:gd name="connsiteY27" fmla="*/ 147233 h 754380"/>
                <a:gd name="connsiteX28" fmla="*/ 478560 w 587216"/>
                <a:gd name="connsiteY28" fmla="*/ 140803 h 754380"/>
                <a:gd name="connsiteX29" fmla="*/ 490133 w 587216"/>
                <a:gd name="connsiteY29" fmla="*/ 101798 h 754380"/>
                <a:gd name="connsiteX30" fmla="*/ 550998 w 587216"/>
                <a:gd name="connsiteY30" fmla="*/ 101798 h 754380"/>
                <a:gd name="connsiteX31" fmla="*/ 550998 w 587216"/>
                <a:gd name="connsiteY31" fmla="*/ 162663 h 754380"/>
                <a:gd name="connsiteX32" fmla="*/ 502992 w 587216"/>
                <a:gd name="connsiteY32" fmla="*/ 171236 h 754380"/>
                <a:gd name="connsiteX33" fmla="*/ 506420 w 587216"/>
                <a:gd name="connsiteY33" fmla="*/ 194810 h 754380"/>
                <a:gd name="connsiteX34" fmla="*/ 507278 w 587216"/>
                <a:gd name="connsiteY34" fmla="*/ 235101 h 754380"/>
                <a:gd name="connsiteX35" fmla="*/ 492276 w 587216"/>
                <a:gd name="connsiteY35" fmla="*/ 265962 h 754380"/>
                <a:gd name="connsiteX36" fmla="*/ 483275 w 587216"/>
                <a:gd name="connsiteY36" fmla="*/ 273677 h 754380"/>
                <a:gd name="connsiteX37" fmla="*/ 461415 w 587216"/>
                <a:gd name="connsiteY37" fmla="*/ 293822 h 754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587216" h="754380">
                  <a:moveTo>
                    <a:pt x="461415" y="293822"/>
                  </a:moveTo>
                  <a:lnTo>
                    <a:pt x="461415" y="293822"/>
                  </a:lnTo>
                  <a:cubicBezTo>
                    <a:pt x="443841" y="310539"/>
                    <a:pt x="420267" y="333684"/>
                    <a:pt x="392835" y="361117"/>
                  </a:cubicBezTo>
                  <a:cubicBezTo>
                    <a:pt x="337542" y="415981"/>
                    <a:pt x="265962" y="487989"/>
                    <a:pt x="195239" y="559141"/>
                  </a:cubicBezTo>
                  <a:cubicBezTo>
                    <a:pt x="141232" y="613577"/>
                    <a:pt x="89368" y="666298"/>
                    <a:pt x="44791" y="711732"/>
                  </a:cubicBezTo>
                  <a:cubicBezTo>
                    <a:pt x="53364" y="725448"/>
                    <a:pt x="61508" y="739592"/>
                    <a:pt x="70080" y="753308"/>
                  </a:cubicBezTo>
                  <a:lnTo>
                    <a:pt x="289536" y="533852"/>
                  </a:lnTo>
                  <a:lnTo>
                    <a:pt x="307110" y="469130"/>
                  </a:lnTo>
                  <a:lnTo>
                    <a:pt x="307538" y="466558"/>
                  </a:lnTo>
                  <a:lnTo>
                    <a:pt x="585716" y="188381"/>
                  </a:lnTo>
                  <a:cubicBezTo>
                    <a:pt x="570714" y="140375"/>
                    <a:pt x="565142" y="89368"/>
                    <a:pt x="562570" y="39219"/>
                  </a:cubicBezTo>
                  <a:cubicBezTo>
                    <a:pt x="561713" y="27218"/>
                    <a:pt x="561285" y="15216"/>
                    <a:pt x="561285" y="3215"/>
                  </a:cubicBezTo>
                  <a:lnTo>
                    <a:pt x="462272" y="102227"/>
                  </a:lnTo>
                  <a:lnTo>
                    <a:pt x="462701" y="224814"/>
                  </a:lnTo>
                  <a:lnTo>
                    <a:pt x="462701" y="229100"/>
                  </a:lnTo>
                  <a:lnTo>
                    <a:pt x="285679" y="406122"/>
                  </a:lnTo>
                  <a:lnTo>
                    <a:pt x="281392" y="406122"/>
                  </a:lnTo>
                  <a:lnTo>
                    <a:pt x="243245" y="406122"/>
                  </a:lnTo>
                  <a:lnTo>
                    <a:pt x="3215" y="646152"/>
                  </a:lnTo>
                  <a:cubicBezTo>
                    <a:pt x="13930" y="662011"/>
                    <a:pt x="24217" y="678299"/>
                    <a:pt x="34504" y="694587"/>
                  </a:cubicBezTo>
                  <a:cubicBezTo>
                    <a:pt x="78653" y="649581"/>
                    <a:pt x="130088" y="597718"/>
                    <a:pt x="181523" y="545425"/>
                  </a:cubicBezTo>
                  <a:cubicBezTo>
                    <a:pt x="252246" y="473845"/>
                    <a:pt x="323826" y="402264"/>
                    <a:pt x="379548" y="346972"/>
                  </a:cubicBezTo>
                  <a:cubicBezTo>
                    <a:pt x="407408" y="319540"/>
                    <a:pt x="430983" y="295966"/>
                    <a:pt x="448556" y="279249"/>
                  </a:cubicBezTo>
                  <a:cubicBezTo>
                    <a:pt x="457129" y="270677"/>
                    <a:pt x="464844" y="264247"/>
                    <a:pt x="469987" y="259104"/>
                  </a:cubicBezTo>
                  <a:cubicBezTo>
                    <a:pt x="475560" y="253960"/>
                    <a:pt x="478131" y="251388"/>
                    <a:pt x="482418" y="248817"/>
                  </a:cubicBezTo>
                  <a:cubicBezTo>
                    <a:pt x="483703" y="247959"/>
                    <a:pt x="487132" y="242816"/>
                    <a:pt x="487990" y="232958"/>
                  </a:cubicBezTo>
                  <a:cubicBezTo>
                    <a:pt x="488847" y="223099"/>
                    <a:pt x="488418" y="209812"/>
                    <a:pt x="486704" y="196953"/>
                  </a:cubicBezTo>
                  <a:cubicBezTo>
                    <a:pt x="483703" y="171236"/>
                    <a:pt x="477703" y="147233"/>
                    <a:pt x="477703" y="147233"/>
                  </a:cubicBezTo>
                  <a:cubicBezTo>
                    <a:pt x="477274" y="145089"/>
                    <a:pt x="477703" y="142946"/>
                    <a:pt x="478560" y="140803"/>
                  </a:cubicBezTo>
                  <a:cubicBezTo>
                    <a:pt x="475560" y="127087"/>
                    <a:pt x="479417" y="112085"/>
                    <a:pt x="490133" y="101798"/>
                  </a:cubicBezTo>
                  <a:cubicBezTo>
                    <a:pt x="506849" y="85082"/>
                    <a:pt x="534281" y="85082"/>
                    <a:pt x="550998" y="101798"/>
                  </a:cubicBezTo>
                  <a:cubicBezTo>
                    <a:pt x="567714" y="118515"/>
                    <a:pt x="567714" y="145518"/>
                    <a:pt x="550998" y="162663"/>
                  </a:cubicBezTo>
                  <a:cubicBezTo>
                    <a:pt x="538139" y="175522"/>
                    <a:pt x="518851" y="178522"/>
                    <a:pt x="502992" y="171236"/>
                  </a:cubicBezTo>
                  <a:cubicBezTo>
                    <a:pt x="504277" y="178522"/>
                    <a:pt x="505563" y="186666"/>
                    <a:pt x="506420" y="194810"/>
                  </a:cubicBezTo>
                  <a:cubicBezTo>
                    <a:pt x="508135" y="208526"/>
                    <a:pt x="508564" y="222671"/>
                    <a:pt x="507278" y="235101"/>
                  </a:cubicBezTo>
                  <a:cubicBezTo>
                    <a:pt x="505992" y="247531"/>
                    <a:pt x="502992" y="259961"/>
                    <a:pt x="492276" y="265962"/>
                  </a:cubicBezTo>
                  <a:cubicBezTo>
                    <a:pt x="493562" y="265533"/>
                    <a:pt x="488847" y="268962"/>
                    <a:pt x="483275" y="273677"/>
                  </a:cubicBezTo>
                  <a:cubicBezTo>
                    <a:pt x="477703" y="278821"/>
                    <a:pt x="470416" y="285250"/>
                    <a:pt x="461415" y="29382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11182860-C9D4-4CB2-BDC3-93206D34FDF7}"/>
                </a:ext>
              </a:extLst>
            </p:cNvPr>
            <p:cNvSpPr/>
            <p:nvPr/>
          </p:nvSpPr>
          <p:spPr>
            <a:xfrm>
              <a:off x="5887903" y="3744254"/>
              <a:ext cx="30004" cy="30004"/>
            </a:xfrm>
            <a:custGeom>
              <a:avLst/>
              <a:gdLst>
                <a:gd name="connsiteX0" fmla="*/ 3215 w 30003"/>
                <a:gd name="connsiteY0" fmla="*/ 14788 h 30003"/>
                <a:gd name="connsiteX1" fmla="*/ 9215 w 30003"/>
                <a:gd name="connsiteY1" fmla="*/ 28504 h 30003"/>
                <a:gd name="connsiteX2" fmla="*/ 26789 w 30003"/>
                <a:gd name="connsiteY2" fmla="*/ 28504 h 30003"/>
                <a:gd name="connsiteX3" fmla="*/ 28932 w 30003"/>
                <a:gd name="connsiteY3" fmla="*/ 26361 h 30003"/>
                <a:gd name="connsiteX4" fmla="*/ 14787 w 30003"/>
                <a:gd name="connsiteY4" fmla="*/ 3215 h 30003"/>
                <a:gd name="connsiteX5" fmla="*/ 3215 w 30003"/>
                <a:gd name="connsiteY5" fmla="*/ 14788 h 30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003" h="30003">
                  <a:moveTo>
                    <a:pt x="3215" y="14788"/>
                  </a:moveTo>
                  <a:cubicBezTo>
                    <a:pt x="5358" y="19502"/>
                    <a:pt x="7072" y="23789"/>
                    <a:pt x="9215" y="28504"/>
                  </a:cubicBezTo>
                  <a:lnTo>
                    <a:pt x="26789" y="28504"/>
                  </a:lnTo>
                  <a:lnTo>
                    <a:pt x="28932" y="26361"/>
                  </a:lnTo>
                  <a:cubicBezTo>
                    <a:pt x="24217" y="18645"/>
                    <a:pt x="19502" y="10930"/>
                    <a:pt x="14787" y="3215"/>
                  </a:cubicBezTo>
                  <a:cubicBezTo>
                    <a:pt x="10930" y="6644"/>
                    <a:pt x="7072" y="10501"/>
                    <a:pt x="3215" y="147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21643274-A47C-4AE4-94B1-69F86748ED87}"/>
                </a:ext>
              </a:extLst>
            </p:cNvPr>
            <p:cNvSpPr/>
            <p:nvPr/>
          </p:nvSpPr>
          <p:spPr>
            <a:xfrm>
              <a:off x="5240695" y="5104709"/>
              <a:ext cx="458629" cy="505778"/>
            </a:xfrm>
            <a:custGeom>
              <a:avLst/>
              <a:gdLst>
                <a:gd name="connsiteX0" fmla="*/ 385961 w 458628"/>
                <a:gd name="connsiteY0" fmla="*/ 350830 h 505777"/>
                <a:gd name="connsiteX1" fmla="*/ 428823 w 458628"/>
                <a:gd name="connsiteY1" fmla="*/ 307967 h 505777"/>
                <a:gd name="connsiteX2" fmla="*/ 456255 w 458628"/>
                <a:gd name="connsiteY2" fmla="*/ 318254 h 505777"/>
                <a:gd name="connsiteX3" fmla="*/ 450683 w 458628"/>
                <a:gd name="connsiteY3" fmla="*/ 270677 h 505777"/>
                <a:gd name="connsiteX4" fmla="*/ 396676 w 458628"/>
                <a:gd name="connsiteY4" fmla="*/ 270677 h 505777"/>
                <a:gd name="connsiteX5" fmla="*/ 303664 w 458628"/>
                <a:gd name="connsiteY5" fmla="*/ 363689 h 505777"/>
                <a:gd name="connsiteX6" fmla="*/ 298092 w 458628"/>
                <a:gd name="connsiteY6" fmla="*/ 366689 h 505777"/>
                <a:gd name="connsiteX7" fmla="*/ 256944 w 458628"/>
                <a:gd name="connsiteY7" fmla="*/ 398407 h 505777"/>
                <a:gd name="connsiteX8" fmla="*/ 214082 w 458628"/>
                <a:gd name="connsiteY8" fmla="*/ 355116 h 505777"/>
                <a:gd name="connsiteX9" fmla="*/ 256944 w 458628"/>
                <a:gd name="connsiteY9" fmla="*/ 312254 h 505777"/>
                <a:gd name="connsiteX10" fmla="*/ 297664 w 458628"/>
                <a:gd name="connsiteY10" fmla="*/ 341828 h 505777"/>
                <a:gd name="connsiteX11" fmla="*/ 385532 w 458628"/>
                <a:gd name="connsiteY11" fmla="*/ 253960 h 505777"/>
                <a:gd name="connsiteX12" fmla="*/ 388532 w 458628"/>
                <a:gd name="connsiteY12" fmla="*/ 251389 h 505777"/>
                <a:gd name="connsiteX13" fmla="*/ 447683 w 458628"/>
                <a:gd name="connsiteY13" fmla="*/ 251389 h 505777"/>
                <a:gd name="connsiteX14" fmla="*/ 441682 w 458628"/>
                <a:gd name="connsiteY14" fmla="*/ 217527 h 505777"/>
                <a:gd name="connsiteX15" fmla="*/ 435252 w 458628"/>
                <a:gd name="connsiteY15" fmla="*/ 217956 h 505777"/>
                <a:gd name="connsiteX16" fmla="*/ 392819 w 458628"/>
                <a:gd name="connsiteY16" fmla="*/ 175094 h 505777"/>
                <a:gd name="connsiteX17" fmla="*/ 423680 w 458628"/>
                <a:gd name="connsiteY17" fmla="*/ 133945 h 505777"/>
                <a:gd name="connsiteX18" fmla="*/ 418536 w 458628"/>
                <a:gd name="connsiteY18" fmla="*/ 111229 h 505777"/>
                <a:gd name="connsiteX19" fmla="*/ 414678 w 458628"/>
                <a:gd name="connsiteY19" fmla="*/ 94084 h 505777"/>
                <a:gd name="connsiteX20" fmla="*/ 412964 w 458628"/>
                <a:gd name="connsiteY20" fmla="*/ 94084 h 505777"/>
                <a:gd name="connsiteX21" fmla="*/ 366672 w 458628"/>
                <a:gd name="connsiteY21" fmla="*/ 140375 h 505777"/>
                <a:gd name="connsiteX22" fmla="*/ 366672 w 458628"/>
                <a:gd name="connsiteY22" fmla="*/ 230386 h 505777"/>
                <a:gd name="connsiteX23" fmla="*/ 363672 w 458628"/>
                <a:gd name="connsiteY23" fmla="*/ 232958 h 505777"/>
                <a:gd name="connsiteX24" fmla="*/ 322095 w 458628"/>
                <a:gd name="connsiteY24" fmla="*/ 274535 h 505777"/>
                <a:gd name="connsiteX25" fmla="*/ 319524 w 458628"/>
                <a:gd name="connsiteY25" fmla="*/ 277535 h 505777"/>
                <a:gd name="connsiteX26" fmla="*/ 176363 w 458628"/>
                <a:gd name="connsiteY26" fmla="*/ 277535 h 505777"/>
                <a:gd name="connsiteX27" fmla="*/ 173362 w 458628"/>
                <a:gd name="connsiteY27" fmla="*/ 274535 h 505777"/>
                <a:gd name="connsiteX28" fmla="*/ 113784 w 458628"/>
                <a:gd name="connsiteY28" fmla="*/ 215384 h 505777"/>
                <a:gd name="connsiteX29" fmla="*/ 98782 w 458628"/>
                <a:gd name="connsiteY29" fmla="*/ 217956 h 505777"/>
                <a:gd name="connsiteX30" fmla="*/ 55919 w 458628"/>
                <a:gd name="connsiteY30" fmla="*/ 175094 h 505777"/>
                <a:gd name="connsiteX31" fmla="*/ 98782 w 458628"/>
                <a:gd name="connsiteY31" fmla="*/ 132231 h 505777"/>
                <a:gd name="connsiteX32" fmla="*/ 141644 w 458628"/>
                <a:gd name="connsiteY32" fmla="*/ 175094 h 505777"/>
                <a:gd name="connsiteX33" fmla="*/ 130071 w 458628"/>
                <a:gd name="connsiteY33" fmla="*/ 203811 h 505777"/>
                <a:gd name="connsiteX34" fmla="*/ 184078 w 458628"/>
                <a:gd name="connsiteY34" fmla="*/ 257818 h 505777"/>
                <a:gd name="connsiteX35" fmla="*/ 311380 w 458628"/>
                <a:gd name="connsiteY35" fmla="*/ 257818 h 505777"/>
                <a:gd name="connsiteX36" fmla="*/ 347384 w 458628"/>
                <a:gd name="connsiteY36" fmla="*/ 221813 h 505777"/>
                <a:gd name="connsiteX37" fmla="*/ 347384 w 458628"/>
                <a:gd name="connsiteY37" fmla="*/ 132231 h 505777"/>
                <a:gd name="connsiteX38" fmla="*/ 349956 w 458628"/>
                <a:gd name="connsiteY38" fmla="*/ 129659 h 505777"/>
                <a:gd name="connsiteX39" fmla="*/ 402677 w 458628"/>
                <a:gd name="connsiteY39" fmla="*/ 77367 h 505777"/>
                <a:gd name="connsiteX40" fmla="*/ 405249 w 458628"/>
                <a:gd name="connsiteY40" fmla="*/ 74795 h 505777"/>
                <a:gd name="connsiteX41" fmla="*/ 411678 w 458628"/>
                <a:gd name="connsiteY41" fmla="*/ 74795 h 505777"/>
                <a:gd name="connsiteX42" fmla="*/ 407820 w 458628"/>
                <a:gd name="connsiteY42" fmla="*/ 39648 h 505777"/>
                <a:gd name="connsiteX43" fmla="*/ 394962 w 458628"/>
                <a:gd name="connsiteY43" fmla="*/ 39648 h 505777"/>
                <a:gd name="connsiteX44" fmla="*/ 289091 w 458628"/>
                <a:gd name="connsiteY44" fmla="*/ 145090 h 505777"/>
                <a:gd name="connsiteX45" fmla="*/ 306236 w 458628"/>
                <a:gd name="connsiteY45" fmla="*/ 179380 h 505777"/>
                <a:gd name="connsiteX46" fmla="*/ 263374 w 458628"/>
                <a:gd name="connsiteY46" fmla="*/ 222242 h 505777"/>
                <a:gd name="connsiteX47" fmla="*/ 220511 w 458628"/>
                <a:gd name="connsiteY47" fmla="*/ 179380 h 505777"/>
                <a:gd name="connsiteX48" fmla="*/ 263374 w 458628"/>
                <a:gd name="connsiteY48" fmla="*/ 136517 h 505777"/>
                <a:gd name="connsiteX49" fmla="*/ 269803 w 458628"/>
                <a:gd name="connsiteY49" fmla="*/ 136946 h 505777"/>
                <a:gd name="connsiteX50" fmla="*/ 383817 w 458628"/>
                <a:gd name="connsiteY50" fmla="*/ 22932 h 505777"/>
                <a:gd name="connsiteX51" fmla="*/ 386389 w 458628"/>
                <a:gd name="connsiteY51" fmla="*/ 20360 h 505777"/>
                <a:gd name="connsiteX52" fmla="*/ 405677 w 458628"/>
                <a:gd name="connsiteY52" fmla="*/ 20360 h 505777"/>
                <a:gd name="connsiteX53" fmla="*/ 403963 w 458628"/>
                <a:gd name="connsiteY53" fmla="*/ 3215 h 505777"/>
                <a:gd name="connsiteX54" fmla="*/ 381674 w 458628"/>
                <a:gd name="connsiteY54" fmla="*/ 3215 h 505777"/>
                <a:gd name="connsiteX55" fmla="*/ 294663 w 458628"/>
                <a:gd name="connsiteY55" fmla="*/ 90226 h 505777"/>
                <a:gd name="connsiteX56" fmla="*/ 291663 w 458628"/>
                <a:gd name="connsiteY56" fmla="*/ 92797 h 505777"/>
                <a:gd name="connsiteX57" fmla="*/ 12200 w 458628"/>
                <a:gd name="connsiteY57" fmla="*/ 92797 h 505777"/>
                <a:gd name="connsiteX58" fmla="*/ 4056 w 458628"/>
                <a:gd name="connsiteY58" fmla="*/ 253532 h 505777"/>
                <a:gd name="connsiteX59" fmla="*/ 20343 w 458628"/>
                <a:gd name="connsiteY59" fmla="*/ 381691 h 505777"/>
                <a:gd name="connsiteX60" fmla="*/ 43489 w 458628"/>
                <a:gd name="connsiteY60" fmla="*/ 505992 h 505777"/>
                <a:gd name="connsiteX61" fmla="*/ 64492 w 458628"/>
                <a:gd name="connsiteY61" fmla="*/ 484989 h 505777"/>
                <a:gd name="connsiteX62" fmla="*/ 73064 w 458628"/>
                <a:gd name="connsiteY62" fmla="*/ 476417 h 505777"/>
                <a:gd name="connsiteX63" fmla="*/ 449826 w 458628"/>
                <a:gd name="connsiteY63" fmla="*/ 476417 h 505777"/>
                <a:gd name="connsiteX64" fmla="*/ 451540 w 458628"/>
                <a:gd name="connsiteY64" fmla="*/ 463558 h 505777"/>
                <a:gd name="connsiteX65" fmla="*/ 452826 w 458628"/>
                <a:gd name="connsiteY65" fmla="*/ 451985 h 505777"/>
                <a:gd name="connsiteX66" fmla="*/ 171648 w 458628"/>
                <a:gd name="connsiteY66" fmla="*/ 451985 h 505777"/>
                <a:gd name="connsiteX67" fmla="*/ 166076 w 458628"/>
                <a:gd name="connsiteY67" fmla="*/ 446413 h 505777"/>
                <a:gd name="connsiteX68" fmla="*/ 110783 w 458628"/>
                <a:gd name="connsiteY68" fmla="*/ 390692 h 505777"/>
                <a:gd name="connsiteX69" fmla="*/ 92352 w 458628"/>
                <a:gd name="connsiteY69" fmla="*/ 394978 h 505777"/>
                <a:gd name="connsiteX70" fmla="*/ 49061 w 458628"/>
                <a:gd name="connsiteY70" fmla="*/ 351687 h 505777"/>
                <a:gd name="connsiteX71" fmla="*/ 92352 w 458628"/>
                <a:gd name="connsiteY71" fmla="*/ 308825 h 505777"/>
                <a:gd name="connsiteX72" fmla="*/ 135644 w 458628"/>
                <a:gd name="connsiteY72" fmla="*/ 351687 h 505777"/>
                <a:gd name="connsiteX73" fmla="*/ 134786 w 458628"/>
                <a:gd name="connsiteY73" fmla="*/ 359402 h 505777"/>
                <a:gd name="connsiteX74" fmla="*/ 188364 w 458628"/>
                <a:gd name="connsiteY74" fmla="*/ 412552 h 505777"/>
                <a:gd name="connsiteX75" fmla="*/ 456684 w 458628"/>
                <a:gd name="connsiteY75" fmla="*/ 412552 h 505777"/>
                <a:gd name="connsiteX76" fmla="*/ 458827 w 458628"/>
                <a:gd name="connsiteY76" fmla="*/ 382548 h 505777"/>
                <a:gd name="connsiteX77" fmla="*/ 429252 w 458628"/>
                <a:gd name="connsiteY77" fmla="*/ 394978 h 505777"/>
                <a:gd name="connsiteX78" fmla="*/ 385961 w 458628"/>
                <a:gd name="connsiteY78" fmla="*/ 350830 h 505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458628" h="505777">
                  <a:moveTo>
                    <a:pt x="385961" y="350830"/>
                  </a:moveTo>
                  <a:cubicBezTo>
                    <a:pt x="385961" y="327256"/>
                    <a:pt x="405249" y="307967"/>
                    <a:pt x="428823" y="307967"/>
                  </a:cubicBezTo>
                  <a:cubicBezTo>
                    <a:pt x="439539" y="307967"/>
                    <a:pt x="448968" y="311825"/>
                    <a:pt x="456255" y="318254"/>
                  </a:cubicBezTo>
                  <a:cubicBezTo>
                    <a:pt x="454969" y="302395"/>
                    <a:pt x="452826" y="286536"/>
                    <a:pt x="450683" y="270677"/>
                  </a:cubicBezTo>
                  <a:lnTo>
                    <a:pt x="396676" y="270677"/>
                  </a:lnTo>
                  <a:lnTo>
                    <a:pt x="303664" y="363689"/>
                  </a:lnTo>
                  <a:cubicBezTo>
                    <a:pt x="302379" y="365403"/>
                    <a:pt x="300236" y="366260"/>
                    <a:pt x="298092" y="366689"/>
                  </a:cubicBezTo>
                  <a:cubicBezTo>
                    <a:pt x="292949" y="384691"/>
                    <a:pt x="276661" y="398407"/>
                    <a:pt x="256944" y="398407"/>
                  </a:cubicBezTo>
                  <a:cubicBezTo>
                    <a:pt x="233370" y="398407"/>
                    <a:pt x="214082" y="378691"/>
                    <a:pt x="214082" y="355116"/>
                  </a:cubicBezTo>
                  <a:cubicBezTo>
                    <a:pt x="214082" y="331542"/>
                    <a:pt x="232941" y="312254"/>
                    <a:pt x="256944" y="312254"/>
                  </a:cubicBezTo>
                  <a:cubicBezTo>
                    <a:pt x="276233" y="312254"/>
                    <a:pt x="292092" y="324683"/>
                    <a:pt x="297664" y="341828"/>
                  </a:cubicBezTo>
                  <a:lnTo>
                    <a:pt x="385532" y="253960"/>
                  </a:lnTo>
                  <a:lnTo>
                    <a:pt x="388532" y="251389"/>
                  </a:lnTo>
                  <a:lnTo>
                    <a:pt x="447683" y="251389"/>
                  </a:lnTo>
                  <a:cubicBezTo>
                    <a:pt x="445968" y="240245"/>
                    <a:pt x="443825" y="228672"/>
                    <a:pt x="441682" y="217527"/>
                  </a:cubicBezTo>
                  <a:cubicBezTo>
                    <a:pt x="439539" y="217956"/>
                    <a:pt x="437396" y="217956"/>
                    <a:pt x="435252" y="217956"/>
                  </a:cubicBezTo>
                  <a:cubicBezTo>
                    <a:pt x="411678" y="217956"/>
                    <a:pt x="392819" y="199097"/>
                    <a:pt x="392819" y="175094"/>
                  </a:cubicBezTo>
                  <a:cubicBezTo>
                    <a:pt x="392819" y="155377"/>
                    <a:pt x="405677" y="139089"/>
                    <a:pt x="423680" y="133945"/>
                  </a:cubicBezTo>
                  <a:cubicBezTo>
                    <a:pt x="421965" y="126230"/>
                    <a:pt x="420251" y="118943"/>
                    <a:pt x="418536" y="111229"/>
                  </a:cubicBezTo>
                  <a:cubicBezTo>
                    <a:pt x="417250" y="105656"/>
                    <a:pt x="415964" y="99655"/>
                    <a:pt x="414678" y="94084"/>
                  </a:cubicBezTo>
                  <a:lnTo>
                    <a:pt x="412964" y="94084"/>
                  </a:lnTo>
                  <a:lnTo>
                    <a:pt x="366672" y="140375"/>
                  </a:lnTo>
                  <a:lnTo>
                    <a:pt x="366672" y="230386"/>
                  </a:lnTo>
                  <a:lnTo>
                    <a:pt x="363672" y="232958"/>
                  </a:lnTo>
                  <a:lnTo>
                    <a:pt x="322095" y="274535"/>
                  </a:lnTo>
                  <a:lnTo>
                    <a:pt x="319524" y="277535"/>
                  </a:lnTo>
                  <a:lnTo>
                    <a:pt x="176363" y="277535"/>
                  </a:lnTo>
                  <a:lnTo>
                    <a:pt x="173362" y="274535"/>
                  </a:lnTo>
                  <a:lnTo>
                    <a:pt x="113784" y="215384"/>
                  </a:lnTo>
                  <a:cubicBezTo>
                    <a:pt x="109069" y="217099"/>
                    <a:pt x="103925" y="217956"/>
                    <a:pt x="98782" y="217956"/>
                  </a:cubicBezTo>
                  <a:cubicBezTo>
                    <a:pt x="75207" y="217956"/>
                    <a:pt x="55919" y="199097"/>
                    <a:pt x="55919" y="175094"/>
                  </a:cubicBezTo>
                  <a:cubicBezTo>
                    <a:pt x="55919" y="151090"/>
                    <a:pt x="75207" y="132231"/>
                    <a:pt x="98782" y="132231"/>
                  </a:cubicBezTo>
                  <a:cubicBezTo>
                    <a:pt x="122356" y="132231"/>
                    <a:pt x="141644" y="151519"/>
                    <a:pt x="141644" y="175094"/>
                  </a:cubicBezTo>
                  <a:cubicBezTo>
                    <a:pt x="141644" y="186238"/>
                    <a:pt x="136929" y="196096"/>
                    <a:pt x="130071" y="203811"/>
                  </a:cubicBezTo>
                  <a:lnTo>
                    <a:pt x="184078" y="257818"/>
                  </a:lnTo>
                  <a:lnTo>
                    <a:pt x="311380" y="257818"/>
                  </a:lnTo>
                  <a:lnTo>
                    <a:pt x="347384" y="221813"/>
                  </a:lnTo>
                  <a:lnTo>
                    <a:pt x="347384" y="132231"/>
                  </a:lnTo>
                  <a:lnTo>
                    <a:pt x="349956" y="129659"/>
                  </a:lnTo>
                  <a:lnTo>
                    <a:pt x="402677" y="77367"/>
                  </a:lnTo>
                  <a:lnTo>
                    <a:pt x="405249" y="74795"/>
                  </a:lnTo>
                  <a:lnTo>
                    <a:pt x="411678" y="74795"/>
                  </a:lnTo>
                  <a:cubicBezTo>
                    <a:pt x="409964" y="63222"/>
                    <a:pt x="409106" y="51650"/>
                    <a:pt x="407820" y="39648"/>
                  </a:cubicBezTo>
                  <a:lnTo>
                    <a:pt x="394962" y="39648"/>
                  </a:lnTo>
                  <a:lnTo>
                    <a:pt x="289091" y="145090"/>
                  </a:lnTo>
                  <a:cubicBezTo>
                    <a:pt x="299378" y="152805"/>
                    <a:pt x="306236" y="165235"/>
                    <a:pt x="306236" y="179380"/>
                  </a:cubicBezTo>
                  <a:cubicBezTo>
                    <a:pt x="306236" y="202954"/>
                    <a:pt x="287377" y="222242"/>
                    <a:pt x="263374" y="222242"/>
                  </a:cubicBezTo>
                  <a:cubicBezTo>
                    <a:pt x="239371" y="222242"/>
                    <a:pt x="220511" y="203383"/>
                    <a:pt x="220511" y="179380"/>
                  </a:cubicBezTo>
                  <a:cubicBezTo>
                    <a:pt x="220511" y="155377"/>
                    <a:pt x="239799" y="136517"/>
                    <a:pt x="263374" y="136517"/>
                  </a:cubicBezTo>
                  <a:cubicBezTo>
                    <a:pt x="265517" y="136517"/>
                    <a:pt x="267660" y="136517"/>
                    <a:pt x="269803" y="136946"/>
                  </a:cubicBezTo>
                  <a:lnTo>
                    <a:pt x="383817" y="22932"/>
                  </a:lnTo>
                  <a:lnTo>
                    <a:pt x="386389" y="20360"/>
                  </a:lnTo>
                  <a:lnTo>
                    <a:pt x="405677" y="20360"/>
                  </a:lnTo>
                  <a:cubicBezTo>
                    <a:pt x="405249" y="14788"/>
                    <a:pt x="404391" y="8787"/>
                    <a:pt x="403963" y="3215"/>
                  </a:cubicBezTo>
                  <a:lnTo>
                    <a:pt x="381674" y="3215"/>
                  </a:lnTo>
                  <a:lnTo>
                    <a:pt x="294663" y="90226"/>
                  </a:lnTo>
                  <a:lnTo>
                    <a:pt x="291663" y="92797"/>
                  </a:lnTo>
                  <a:lnTo>
                    <a:pt x="12200" y="92797"/>
                  </a:lnTo>
                  <a:cubicBezTo>
                    <a:pt x="6627" y="146376"/>
                    <a:pt x="1055" y="199525"/>
                    <a:pt x="4056" y="253532"/>
                  </a:cubicBezTo>
                  <a:cubicBezTo>
                    <a:pt x="5341" y="296823"/>
                    <a:pt x="13057" y="339257"/>
                    <a:pt x="20343" y="381691"/>
                  </a:cubicBezTo>
                  <a:cubicBezTo>
                    <a:pt x="27630" y="423267"/>
                    <a:pt x="35774" y="464416"/>
                    <a:pt x="43489" y="505992"/>
                  </a:cubicBezTo>
                  <a:lnTo>
                    <a:pt x="64492" y="484989"/>
                  </a:lnTo>
                  <a:lnTo>
                    <a:pt x="73064" y="476417"/>
                  </a:lnTo>
                  <a:lnTo>
                    <a:pt x="449826" y="476417"/>
                  </a:lnTo>
                  <a:cubicBezTo>
                    <a:pt x="450254" y="472131"/>
                    <a:pt x="451112" y="467844"/>
                    <a:pt x="451540" y="463558"/>
                  </a:cubicBezTo>
                  <a:cubicBezTo>
                    <a:pt x="451969" y="459700"/>
                    <a:pt x="452397" y="455843"/>
                    <a:pt x="452826" y="451985"/>
                  </a:cubicBezTo>
                  <a:lnTo>
                    <a:pt x="171648" y="451985"/>
                  </a:lnTo>
                  <a:lnTo>
                    <a:pt x="166076" y="446413"/>
                  </a:lnTo>
                  <a:lnTo>
                    <a:pt x="110783" y="390692"/>
                  </a:lnTo>
                  <a:cubicBezTo>
                    <a:pt x="105211" y="393263"/>
                    <a:pt x="99210" y="394978"/>
                    <a:pt x="92352" y="394978"/>
                  </a:cubicBezTo>
                  <a:cubicBezTo>
                    <a:pt x="68778" y="394978"/>
                    <a:pt x="49061" y="375261"/>
                    <a:pt x="49061" y="351687"/>
                  </a:cubicBezTo>
                  <a:cubicBezTo>
                    <a:pt x="49061" y="328113"/>
                    <a:pt x="68349" y="308825"/>
                    <a:pt x="92352" y="308825"/>
                  </a:cubicBezTo>
                  <a:cubicBezTo>
                    <a:pt x="115927" y="308825"/>
                    <a:pt x="135644" y="328113"/>
                    <a:pt x="135644" y="351687"/>
                  </a:cubicBezTo>
                  <a:cubicBezTo>
                    <a:pt x="135644" y="354259"/>
                    <a:pt x="135215" y="356830"/>
                    <a:pt x="134786" y="359402"/>
                  </a:cubicBezTo>
                  <a:lnTo>
                    <a:pt x="188364" y="412552"/>
                  </a:lnTo>
                  <a:lnTo>
                    <a:pt x="456684" y="412552"/>
                  </a:lnTo>
                  <a:cubicBezTo>
                    <a:pt x="457541" y="402694"/>
                    <a:pt x="458398" y="392406"/>
                    <a:pt x="458827" y="382548"/>
                  </a:cubicBezTo>
                  <a:cubicBezTo>
                    <a:pt x="451112" y="390263"/>
                    <a:pt x="440825" y="394978"/>
                    <a:pt x="429252" y="394978"/>
                  </a:cubicBezTo>
                  <a:cubicBezTo>
                    <a:pt x="405249" y="394121"/>
                    <a:pt x="385961" y="374404"/>
                    <a:pt x="385961" y="3508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193BD9FC-2854-4C11-BBFA-64B97EA9711B}"/>
                </a:ext>
              </a:extLst>
            </p:cNvPr>
            <p:cNvSpPr/>
            <p:nvPr/>
          </p:nvSpPr>
          <p:spPr>
            <a:xfrm>
              <a:off x="5924764" y="3802547"/>
              <a:ext cx="21431" cy="12859"/>
            </a:xfrm>
            <a:custGeom>
              <a:avLst/>
              <a:gdLst>
                <a:gd name="connsiteX0" fmla="*/ 13502 w 21431"/>
                <a:gd name="connsiteY0" fmla="*/ 3215 h 12858"/>
                <a:gd name="connsiteX1" fmla="*/ 3215 w 21431"/>
                <a:gd name="connsiteY1" fmla="*/ 13502 h 12858"/>
                <a:gd name="connsiteX2" fmla="*/ 19503 w 21431"/>
                <a:gd name="connsiteY2" fmla="*/ 13502 h 12858"/>
                <a:gd name="connsiteX3" fmla="*/ 13502 w 21431"/>
                <a:gd name="connsiteY3" fmla="*/ 3215 h 12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431" h="12858">
                  <a:moveTo>
                    <a:pt x="13502" y="3215"/>
                  </a:moveTo>
                  <a:lnTo>
                    <a:pt x="3215" y="13502"/>
                  </a:lnTo>
                  <a:lnTo>
                    <a:pt x="19503" y="13502"/>
                  </a:lnTo>
                  <a:cubicBezTo>
                    <a:pt x="17359" y="10073"/>
                    <a:pt x="15216" y="6644"/>
                    <a:pt x="13502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D5F86265-B65B-4949-9AF5-67B5527295BF}"/>
                </a:ext>
              </a:extLst>
            </p:cNvPr>
            <p:cNvSpPr/>
            <p:nvPr/>
          </p:nvSpPr>
          <p:spPr>
            <a:xfrm>
              <a:off x="5293828" y="5676067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E9000B0B-907A-4D6E-B7B8-1FA3CC38971D}"/>
                </a:ext>
              </a:extLst>
            </p:cNvPr>
            <p:cNvSpPr/>
            <p:nvPr/>
          </p:nvSpPr>
          <p:spPr>
            <a:xfrm>
              <a:off x="5293828" y="5636204"/>
              <a:ext cx="390049" cy="222885"/>
            </a:xfrm>
            <a:custGeom>
              <a:avLst/>
              <a:gdLst>
                <a:gd name="connsiteX0" fmla="*/ 3215 w 390048"/>
                <a:gd name="connsiteY0" fmla="*/ 43077 h 222885"/>
                <a:gd name="connsiteX1" fmla="*/ 18645 w 390048"/>
                <a:gd name="connsiteY1" fmla="*/ 118943 h 222885"/>
                <a:gd name="connsiteX2" fmla="*/ 41362 w 390048"/>
                <a:gd name="connsiteY2" fmla="*/ 112514 h 222885"/>
                <a:gd name="connsiteX3" fmla="*/ 84225 w 390048"/>
                <a:gd name="connsiteY3" fmla="*/ 155377 h 222885"/>
                <a:gd name="connsiteX4" fmla="*/ 79939 w 390048"/>
                <a:gd name="connsiteY4" fmla="*/ 174236 h 222885"/>
                <a:gd name="connsiteX5" fmla="*/ 127516 w 390048"/>
                <a:gd name="connsiteY5" fmla="*/ 221813 h 222885"/>
                <a:gd name="connsiteX6" fmla="*/ 352115 w 390048"/>
                <a:gd name="connsiteY6" fmla="*/ 221813 h 222885"/>
                <a:gd name="connsiteX7" fmla="*/ 356830 w 390048"/>
                <a:gd name="connsiteY7" fmla="*/ 192667 h 222885"/>
                <a:gd name="connsiteX8" fmla="*/ 334970 w 390048"/>
                <a:gd name="connsiteY8" fmla="*/ 155377 h 222885"/>
                <a:gd name="connsiteX9" fmla="*/ 370118 w 390048"/>
                <a:gd name="connsiteY9" fmla="*/ 113372 h 222885"/>
                <a:gd name="connsiteX10" fmla="*/ 374833 w 390048"/>
                <a:gd name="connsiteY10" fmla="*/ 85940 h 222885"/>
                <a:gd name="connsiteX11" fmla="*/ 309682 w 390048"/>
                <a:gd name="connsiteY11" fmla="*/ 85940 h 222885"/>
                <a:gd name="connsiteX12" fmla="*/ 247102 w 390048"/>
                <a:gd name="connsiteY12" fmla="*/ 148519 h 222885"/>
                <a:gd name="connsiteX13" fmla="*/ 248817 w 390048"/>
                <a:gd name="connsiteY13" fmla="*/ 159663 h 222885"/>
                <a:gd name="connsiteX14" fmla="*/ 205526 w 390048"/>
                <a:gd name="connsiteY14" fmla="*/ 202525 h 222885"/>
                <a:gd name="connsiteX15" fmla="*/ 162663 w 390048"/>
                <a:gd name="connsiteY15" fmla="*/ 159663 h 222885"/>
                <a:gd name="connsiteX16" fmla="*/ 205526 w 390048"/>
                <a:gd name="connsiteY16" fmla="*/ 116800 h 222885"/>
                <a:gd name="connsiteX17" fmla="*/ 220528 w 390048"/>
                <a:gd name="connsiteY17" fmla="*/ 119372 h 222885"/>
                <a:gd name="connsiteX18" fmla="*/ 286964 w 390048"/>
                <a:gd name="connsiteY18" fmla="*/ 52507 h 222885"/>
                <a:gd name="connsiteX19" fmla="*/ 292965 w 390048"/>
                <a:gd name="connsiteY19" fmla="*/ 46935 h 222885"/>
                <a:gd name="connsiteX20" fmla="*/ 380405 w 390048"/>
                <a:gd name="connsiteY20" fmla="*/ 46935 h 222885"/>
                <a:gd name="connsiteX21" fmla="*/ 387263 w 390048"/>
                <a:gd name="connsiteY21" fmla="*/ 3215 h 222885"/>
                <a:gd name="connsiteX22" fmla="*/ 43505 w 390048"/>
                <a:gd name="connsiteY22" fmla="*/ 3215 h 222885"/>
                <a:gd name="connsiteX23" fmla="*/ 3215 w 390048"/>
                <a:gd name="connsiteY23" fmla="*/ 43077 h 222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90048" h="222885">
                  <a:moveTo>
                    <a:pt x="3215" y="43077"/>
                  </a:moveTo>
                  <a:cubicBezTo>
                    <a:pt x="8358" y="68366"/>
                    <a:pt x="13502" y="93655"/>
                    <a:pt x="18645" y="118943"/>
                  </a:cubicBezTo>
                  <a:cubicBezTo>
                    <a:pt x="25075" y="115086"/>
                    <a:pt x="32790" y="112514"/>
                    <a:pt x="41362" y="112514"/>
                  </a:cubicBezTo>
                  <a:cubicBezTo>
                    <a:pt x="64937" y="112514"/>
                    <a:pt x="84225" y="131374"/>
                    <a:pt x="84225" y="155377"/>
                  </a:cubicBezTo>
                  <a:cubicBezTo>
                    <a:pt x="84225" y="162235"/>
                    <a:pt x="82510" y="168664"/>
                    <a:pt x="79939" y="174236"/>
                  </a:cubicBezTo>
                  <a:lnTo>
                    <a:pt x="127516" y="221813"/>
                  </a:lnTo>
                  <a:lnTo>
                    <a:pt x="352115" y="221813"/>
                  </a:lnTo>
                  <a:cubicBezTo>
                    <a:pt x="353830" y="211955"/>
                    <a:pt x="355544" y="202525"/>
                    <a:pt x="356830" y="192667"/>
                  </a:cubicBezTo>
                  <a:cubicBezTo>
                    <a:pt x="343543" y="185380"/>
                    <a:pt x="334970" y="171236"/>
                    <a:pt x="334970" y="155377"/>
                  </a:cubicBezTo>
                  <a:cubicBezTo>
                    <a:pt x="334970" y="134374"/>
                    <a:pt x="349972" y="116800"/>
                    <a:pt x="370118" y="113372"/>
                  </a:cubicBezTo>
                  <a:cubicBezTo>
                    <a:pt x="371832" y="104371"/>
                    <a:pt x="373118" y="94941"/>
                    <a:pt x="374833" y="85940"/>
                  </a:cubicBezTo>
                  <a:lnTo>
                    <a:pt x="309682" y="85940"/>
                  </a:lnTo>
                  <a:lnTo>
                    <a:pt x="247102" y="148519"/>
                  </a:lnTo>
                  <a:cubicBezTo>
                    <a:pt x="247960" y="151948"/>
                    <a:pt x="248817" y="155806"/>
                    <a:pt x="248817" y="159663"/>
                  </a:cubicBezTo>
                  <a:cubicBezTo>
                    <a:pt x="248817" y="183237"/>
                    <a:pt x="229100" y="202525"/>
                    <a:pt x="205526" y="202525"/>
                  </a:cubicBezTo>
                  <a:cubicBezTo>
                    <a:pt x="181951" y="202525"/>
                    <a:pt x="162663" y="183666"/>
                    <a:pt x="162663" y="159663"/>
                  </a:cubicBezTo>
                  <a:cubicBezTo>
                    <a:pt x="162663" y="135660"/>
                    <a:pt x="181523" y="116800"/>
                    <a:pt x="205526" y="116800"/>
                  </a:cubicBezTo>
                  <a:cubicBezTo>
                    <a:pt x="210669" y="116800"/>
                    <a:pt x="216241" y="117658"/>
                    <a:pt x="220528" y="119372"/>
                  </a:cubicBezTo>
                  <a:lnTo>
                    <a:pt x="286964" y="52507"/>
                  </a:lnTo>
                  <a:lnTo>
                    <a:pt x="292965" y="46935"/>
                  </a:lnTo>
                  <a:lnTo>
                    <a:pt x="380405" y="46935"/>
                  </a:lnTo>
                  <a:cubicBezTo>
                    <a:pt x="382548" y="32361"/>
                    <a:pt x="385120" y="17788"/>
                    <a:pt x="387263" y="3215"/>
                  </a:cubicBezTo>
                  <a:lnTo>
                    <a:pt x="43505" y="3215"/>
                  </a:lnTo>
                  <a:lnTo>
                    <a:pt x="3215" y="4307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F86E3866-7DA3-4B5F-9E6F-A78FC3E7AFB3}"/>
                </a:ext>
              </a:extLst>
            </p:cNvPr>
            <p:cNvSpPr/>
            <p:nvPr/>
          </p:nvSpPr>
          <p:spPr>
            <a:xfrm>
              <a:off x="5369266" y="6226850"/>
              <a:ext cx="300038" cy="411480"/>
            </a:xfrm>
            <a:custGeom>
              <a:avLst/>
              <a:gdLst>
                <a:gd name="connsiteX0" fmla="*/ 212812 w 300037"/>
                <a:gd name="connsiteY0" fmla="*/ 173379 h 411480"/>
                <a:gd name="connsiteX1" fmla="*/ 212812 w 300037"/>
                <a:gd name="connsiteY1" fmla="*/ 173379 h 411480"/>
                <a:gd name="connsiteX2" fmla="*/ 208526 w 300037"/>
                <a:gd name="connsiteY2" fmla="*/ 169092 h 411480"/>
                <a:gd name="connsiteX3" fmla="*/ 150662 w 300037"/>
                <a:gd name="connsiteY3" fmla="*/ 111657 h 411480"/>
                <a:gd name="connsiteX4" fmla="*/ 123658 w 300037"/>
                <a:gd name="connsiteY4" fmla="*/ 121515 h 411480"/>
                <a:gd name="connsiteX5" fmla="*/ 80796 w 300037"/>
                <a:gd name="connsiteY5" fmla="*/ 78653 h 411480"/>
                <a:gd name="connsiteX6" fmla="*/ 123658 w 300037"/>
                <a:gd name="connsiteY6" fmla="*/ 35362 h 411480"/>
                <a:gd name="connsiteX7" fmla="*/ 166521 w 300037"/>
                <a:gd name="connsiteY7" fmla="*/ 78653 h 411480"/>
                <a:gd name="connsiteX8" fmla="*/ 166092 w 300037"/>
                <a:gd name="connsiteY8" fmla="*/ 85082 h 411480"/>
                <a:gd name="connsiteX9" fmla="*/ 224814 w 300037"/>
                <a:gd name="connsiteY9" fmla="*/ 144232 h 411480"/>
                <a:gd name="connsiteX10" fmla="*/ 295966 w 300037"/>
                <a:gd name="connsiteY10" fmla="*/ 144232 h 411480"/>
                <a:gd name="connsiteX11" fmla="*/ 292965 w 300037"/>
                <a:gd name="connsiteY11" fmla="*/ 117657 h 411480"/>
                <a:gd name="connsiteX12" fmla="*/ 253103 w 300037"/>
                <a:gd name="connsiteY12" fmla="*/ 75224 h 411480"/>
                <a:gd name="connsiteX13" fmla="*/ 272391 w 300037"/>
                <a:gd name="connsiteY13" fmla="*/ 39219 h 411480"/>
                <a:gd name="connsiteX14" fmla="*/ 267248 w 300037"/>
                <a:gd name="connsiteY14" fmla="*/ 22931 h 411480"/>
                <a:gd name="connsiteX15" fmla="*/ 263819 w 300037"/>
                <a:gd name="connsiteY15" fmla="*/ 3215 h 411480"/>
                <a:gd name="connsiteX16" fmla="*/ 51649 w 300037"/>
                <a:gd name="connsiteY16" fmla="*/ 3215 h 411480"/>
                <a:gd name="connsiteX17" fmla="*/ 37933 w 300037"/>
                <a:gd name="connsiteY17" fmla="*/ 16930 h 411480"/>
                <a:gd name="connsiteX18" fmla="*/ 38362 w 300037"/>
                <a:gd name="connsiteY18" fmla="*/ 63651 h 411480"/>
                <a:gd name="connsiteX19" fmla="*/ 30647 w 300037"/>
                <a:gd name="connsiteY19" fmla="*/ 120230 h 411480"/>
                <a:gd name="connsiteX20" fmla="*/ 20788 w 300037"/>
                <a:gd name="connsiteY20" fmla="*/ 233815 h 411480"/>
                <a:gd name="connsiteX21" fmla="*/ 3215 w 300037"/>
                <a:gd name="connsiteY21" fmla="*/ 262104 h 411480"/>
                <a:gd name="connsiteX22" fmla="*/ 70509 w 300037"/>
                <a:gd name="connsiteY22" fmla="*/ 329398 h 411480"/>
                <a:gd name="connsiteX23" fmla="*/ 196525 w 300037"/>
                <a:gd name="connsiteY23" fmla="*/ 329398 h 411480"/>
                <a:gd name="connsiteX24" fmla="*/ 200811 w 300037"/>
                <a:gd name="connsiteY24" fmla="*/ 333684 h 411480"/>
                <a:gd name="connsiteX25" fmla="*/ 276249 w 300037"/>
                <a:gd name="connsiteY25" fmla="*/ 409122 h 411480"/>
                <a:gd name="connsiteX26" fmla="*/ 286536 w 300037"/>
                <a:gd name="connsiteY26" fmla="*/ 376975 h 411480"/>
                <a:gd name="connsiteX27" fmla="*/ 184523 w 300037"/>
                <a:gd name="connsiteY27" fmla="*/ 274963 h 411480"/>
                <a:gd name="connsiteX28" fmla="*/ 159234 w 300037"/>
                <a:gd name="connsiteY28" fmla="*/ 274963 h 411480"/>
                <a:gd name="connsiteX29" fmla="*/ 123658 w 300037"/>
                <a:gd name="connsiteY29" fmla="*/ 293823 h 411480"/>
                <a:gd name="connsiteX30" fmla="*/ 80796 w 300037"/>
                <a:gd name="connsiteY30" fmla="*/ 250960 h 411480"/>
                <a:gd name="connsiteX31" fmla="*/ 123658 w 300037"/>
                <a:gd name="connsiteY31" fmla="*/ 208098 h 411480"/>
                <a:gd name="connsiteX32" fmla="*/ 166092 w 300037"/>
                <a:gd name="connsiteY32" fmla="*/ 245388 h 411480"/>
                <a:gd name="connsiteX33" fmla="*/ 196525 w 300037"/>
                <a:gd name="connsiteY33" fmla="*/ 245388 h 411480"/>
                <a:gd name="connsiteX34" fmla="*/ 200811 w 300037"/>
                <a:gd name="connsiteY34" fmla="*/ 249674 h 411480"/>
                <a:gd name="connsiteX35" fmla="*/ 282678 w 300037"/>
                <a:gd name="connsiteY35" fmla="*/ 331541 h 411480"/>
                <a:gd name="connsiteX36" fmla="*/ 273677 w 300037"/>
                <a:gd name="connsiteY36" fmla="*/ 283964 h 411480"/>
                <a:gd name="connsiteX37" fmla="*/ 253103 w 300037"/>
                <a:gd name="connsiteY37" fmla="*/ 247531 h 411480"/>
                <a:gd name="connsiteX38" fmla="*/ 295537 w 300037"/>
                <a:gd name="connsiteY38" fmla="*/ 204240 h 411480"/>
                <a:gd name="connsiteX39" fmla="*/ 297680 w 300037"/>
                <a:gd name="connsiteY39" fmla="*/ 204240 h 411480"/>
                <a:gd name="connsiteX40" fmla="*/ 298537 w 300037"/>
                <a:gd name="connsiteY40" fmla="*/ 195239 h 411480"/>
                <a:gd name="connsiteX41" fmla="*/ 298109 w 300037"/>
                <a:gd name="connsiteY41" fmla="*/ 173808 h 411480"/>
                <a:gd name="connsiteX42" fmla="*/ 212812 w 300037"/>
                <a:gd name="connsiteY42" fmla="*/ 173808 h 411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300037" h="411480">
                  <a:moveTo>
                    <a:pt x="212812" y="173379"/>
                  </a:moveTo>
                  <a:lnTo>
                    <a:pt x="212812" y="173379"/>
                  </a:lnTo>
                  <a:lnTo>
                    <a:pt x="208526" y="169092"/>
                  </a:lnTo>
                  <a:lnTo>
                    <a:pt x="150662" y="111657"/>
                  </a:lnTo>
                  <a:cubicBezTo>
                    <a:pt x="143375" y="117657"/>
                    <a:pt x="133945" y="121515"/>
                    <a:pt x="123658" y="121515"/>
                  </a:cubicBezTo>
                  <a:cubicBezTo>
                    <a:pt x="100084" y="121515"/>
                    <a:pt x="80796" y="102655"/>
                    <a:pt x="80796" y="78653"/>
                  </a:cubicBezTo>
                  <a:cubicBezTo>
                    <a:pt x="80796" y="54650"/>
                    <a:pt x="99655" y="35362"/>
                    <a:pt x="123658" y="35362"/>
                  </a:cubicBezTo>
                  <a:cubicBezTo>
                    <a:pt x="147661" y="35362"/>
                    <a:pt x="166521" y="55078"/>
                    <a:pt x="166521" y="78653"/>
                  </a:cubicBezTo>
                  <a:cubicBezTo>
                    <a:pt x="166521" y="80796"/>
                    <a:pt x="166521" y="82939"/>
                    <a:pt x="166092" y="85082"/>
                  </a:cubicBezTo>
                  <a:lnTo>
                    <a:pt x="224814" y="144232"/>
                  </a:lnTo>
                  <a:lnTo>
                    <a:pt x="295966" y="144232"/>
                  </a:lnTo>
                  <a:cubicBezTo>
                    <a:pt x="295108" y="135231"/>
                    <a:pt x="293823" y="126230"/>
                    <a:pt x="292965" y="117657"/>
                  </a:cubicBezTo>
                  <a:cubicBezTo>
                    <a:pt x="270677" y="116372"/>
                    <a:pt x="253103" y="97941"/>
                    <a:pt x="253103" y="75224"/>
                  </a:cubicBezTo>
                  <a:cubicBezTo>
                    <a:pt x="253103" y="60222"/>
                    <a:pt x="260818" y="46934"/>
                    <a:pt x="272391" y="39219"/>
                  </a:cubicBezTo>
                  <a:cubicBezTo>
                    <a:pt x="270248" y="34075"/>
                    <a:pt x="268105" y="28932"/>
                    <a:pt x="267248" y="22931"/>
                  </a:cubicBezTo>
                  <a:cubicBezTo>
                    <a:pt x="265962" y="16502"/>
                    <a:pt x="265105" y="9644"/>
                    <a:pt x="263819" y="3215"/>
                  </a:cubicBezTo>
                  <a:lnTo>
                    <a:pt x="51649" y="3215"/>
                  </a:lnTo>
                  <a:lnTo>
                    <a:pt x="37933" y="16930"/>
                  </a:lnTo>
                  <a:cubicBezTo>
                    <a:pt x="38791" y="32361"/>
                    <a:pt x="39219" y="48220"/>
                    <a:pt x="38362" y="63651"/>
                  </a:cubicBezTo>
                  <a:cubicBezTo>
                    <a:pt x="37076" y="82510"/>
                    <a:pt x="29789" y="100941"/>
                    <a:pt x="30647" y="120230"/>
                  </a:cubicBezTo>
                  <a:cubicBezTo>
                    <a:pt x="31933" y="157948"/>
                    <a:pt x="35362" y="197811"/>
                    <a:pt x="20788" y="233815"/>
                  </a:cubicBezTo>
                  <a:cubicBezTo>
                    <a:pt x="16073" y="244102"/>
                    <a:pt x="10073" y="253103"/>
                    <a:pt x="3215" y="262104"/>
                  </a:cubicBezTo>
                  <a:lnTo>
                    <a:pt x="70509" y="329398"/>
                  </a:lnTo>
                  <a:lnTo>
                    <a:pt x="196525" y="329398"/>
                  </a:lnTo>
                  <a:lnTo>
                    <a:pt x="200811" y="333684"/>
                  </a:lnTo>
                  <a:lnTo>
                    <a:pt x="276249" y="409122"/>
                  </a:lnTo>
                  <a:cubicBezTo>
                    <a:pt x="281392" y="399264"/>
                    <a:pt x="284821" y="388120"/>
                    <a:pt x="286536" y="376975"/>
                  </a:cubicBezTo>
                  <a:lnTo>
                    <a:pt x="184523" y="274963"/>
                  </a:lnTo>
                  <a:lnTo>
                    <a:pt x="159234" y="274963"/>
                  </a:lnTo>
                  <a:cubicBezTo>
                    <a:pt x="151519" y="286536"/>
                    <a:pt x="138660" y="293823"/>
                    <a:pt x="123658" y="293823"/>
                  </a:cubicBezTo>
                  <a:cubicBezTo>
                    <a:pt x="100084" y="293823"/>
                    <a:pt x="80796" y="274535"/>
                    <a:pt x="80796" y="250960"/>
                  </a:cubicBezTo>
                  <a:cubicBezTo>
                    <a:pt x="80796" y="227386"/>
                    <a:pt x="99655" y="208098"/>
                    <a:pt x="123658" y="208098"/>
                  </a:cubicBezTo>
                  <a:cubicBezTo>
                    <a:pt x="145518" y="208098"/>
                    <a:pt x="163521" y="224385"/>
                    <a:pt x="166092" y="245388"/>
                  </a:cubicBezTo>
                  <a:lnTo>
                    <a:pt x="196525" y="245388"/>
                  </a:lnTo>
                  <a:lnTo>
                    <a:pt x="200811" y="249674"/>
                  </a:lnTo>
                  <a:lnTo>
                    <a:pt x="282678" y="331541"/>
                  </a:lnTo>
                  <a:cubicBezTo>
                    <a:pt x="279249" y="315682"/>
                    <a:pt x="275392" y="299823"/>
                    <a:pt x="273677" y="283964"/>
                  </a:cubicBezTo>
                  <a:cubicBezTo>
                    <a:pt x="261247" y="276678"/>
                    <a:pt x="253103" y="262961"/>
                    <a:pt x="253103" y="247531"/>
                  </a:cubicBezTo>
                  <a:cubicBezTo>
                    <a:pt x="253103" y="223957"/>
                    <a:pt x="271963" y="204240"/>
                    <a:pt x="295537" y="204240"/>
                  </a:cubicBezTo>
                  <a:cubicBezTo>
                    <a:pt x="296394" y="204240"/>
                    <a:pt x="297251" y="204240"/>
                    <a:pt x="297680" y="204240"/>
                  </a:cubicBezTo>
                  <a:cubicBezTo>
                    <a:pt x="298109" y="201239"/>
                    <a:pt x="298537" y="198239"/>
                    <a:pt x="298537" y="195239"/>
                  </a:cubicBezTo>
                  <a:cubicBezTo>
                    <a:pt x="298537" y="187952"/>
                    <a:pt x="298109" y="181094"/>
                    <a:pt x="298109" y="173808"/>
                  </a:cubicBezTo>
                  <a:lnTo>
                    <a:pt x="212812" y="17380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B1DF4F30-6495-4D5E-A4BE-90056031689C}"/>
                </a:ext>
              </a:extLst>
            </p:cNvPr>
            <p:cNvSpPr/>
            <p:nvPr/>
          </p:nvSpPr>
          <p:spPr>
            <a:xfrm>
              <a:off x="5250537" y="4992838"/>
              <a:ext cx="407194" cy="184309"/>
            </a:xfrm>
            <a:custGeom>
              <a:avLst/>
              <a:gdLst>
                <a:gd name="connsiteX0" fmla="*/ 9215 w 407193"/>
                <a:gd name="connsiteY0" fmla="*/ 99227 h 184308"/>
                <a:gd name="connsiteX1" fmla="*/ 9215 w 407193"/>
                <a:gd name="connsiteY1" fmla="*/ 99227 h 184308"/>
                <a:gd name="connsiteX2" fmla="*/ 3215 w 407193"/>
                <a:gd name="connsiteY2" fmla="*/ 184095 h 184308"/>
                <a:gd name="connsiteX3" fmla="*/ 273248 w 407193"/>
                <a:gd name="connsiteY3" fmla="*/ 184095 h 184308"/>
                <a:gd name="connsiteX4" fmla="*/ 359831 w 407193"/>
                <a:gd name="connsiteY4" fmla="*/ 97084 h 184308"/>
                <a:gd name="connsiteX5" fmla="*/ 362831 w 407193"/>
                <a:gd name="connsiteY5" fmla="*/ 94084 h 184308"/>
                <a:gd name="connsiteX6" fmla="*/ 391120 w 407193"/>
                <a:gd name="connsiteY6" fmla="*/ 94084 h 184308"/>
                <a:gd name="connsiteX7" fmla="*/ 389406 w 407193"/>
                <a:gd name="connsiteY7" fmla="*/ 83796 h 184308"/>
                <a:gd name="connsiteX8" fmla="*/ 388977 w 407193"/>
                <a:gd name="connsiteY8" fmla="*/ 67937 h 184308"/>
                <a:gd name="connsiteX9" fmla="*/ 379119 w 407193"/>
                <a:gd name="connsiteY9" fmla="*/ 67508 h 184308"/>
                <a:gd name="connsiteX10" fmla="*/ 363260 w 407193"/>
                <a:gd name="connsiteY10" fmla="*/ 66223 h 184308"/>
                <a:gd name="connsiteX11" fmla="*/ 348258 w 407193"/>
                <a:gd name="connsiteY11" fmla="*/ 73509 h 184308"/>
                <a:gd name="connsiteX12" fmla="*/ 323826 w 407193"/>
                <a:gd name="connsiteY12" fmla="*/ 99655 h 184308"/>
                <a:gd name="connsiteX13" fmla="*/ 295108 w 407193"/>
                <a:gd name="connsiteY13" fmla="*/ 141232 h 184308"/>
                <a:gd name="connsiteX14" fmla="*/ 289965 w 407193"/>
                <a:gd name="connsiteY14" fmla="*/ 145089 h 184308"/>
                <a:gd name="connsiteX15" fmla="*/ 253960 w 407193"/>
                <a:gd name="connsiteY15" fmla="*/ 164807 h 184308"/>
                <a:gd name="connsiteX16" fmla="*/ 211098 w 407193"/>
                <a:gd name="connsiteY16" fmla="*/ 121515 h 184308"/>
                <a:gd name="connsiteX17" fmla="*/ 253960 w 407193"/>
                <a:gd name="connsiteY17" fmla="*/ 78653 h 184308"/>
                <a:gd name="connsiteX18" fmla="*/ 293822 w 407193"/>
                <a:gd name="connsiteY18" fmla="*/ 106513 h 184308"/>
                <a:gd name="connsiteX19" fmla="*/ 307967 w 407193"/>
                <a:gd name="connsiteY19" fmla="*/ 87225 h 184308"/>
                <a:gd name="connsiteX20" fmla="*/ 335828 w 407193"/>
                <a:gd name="connsiteY20" fmla="*/ 58079 h 184308"/>
                <a:gd name="connsiteX21" fmla="*/ 368403 w 407193"/>
                <a:gd name="connsiteY21" fmla="*/ 46935 h 184308"/>
                <a:gd name="connsiteX22" fmla="*/ 379976 w 407193"/>
                <a:gd name="connsiteY22" fmla="*/ 47792 h 184308"/>
                <a:gd name="connsiteX23" fmla="*/ 392835 w 407193"/>
                <a:gd name="connsiteY23" fmla="*/ 48220 h 184308"/>
                <a:gd name="connsiteX24" fmla="*/ 396264 w 407193"/>
                <a:gd name="connsiteY24" fmla="*/ 35362 h 184308"/>
                <a:gd name="connsiteX25" fmla="*/ 223957 w 407193"/>
                <a:gd name="connsiteY25" fmla="*/ 35362 h 184308"/>
                <a:gd name="connsiteX26" fmla="*/ 130088 w 407193"/>
                <a:gd name="connsiteY26" fmla="*/ 129659 h 184308"/>
                <a:gd name="connsiteX27" fmla="*/ 88940 w 407193"/>
                <a:gd name="connsiteY27" fmla="*/ 160520 h 184308"/>
                <a:gd name="connsiteX28" fmla="*/ 45649 w 407193"/>
                <a:gd name="connsiteY28" fmla="*/ 117658 h 184308"/>
                <a:gd name="connsiteX29" fmla="*/ 88940 w 407193"/>
                <a:gd name="connsiteY29" fmla="*/ 74366 h 184308"/>
                <a:gd name="connsiteX30" fmla="*/ 129230 w 407193"/>
                <a:gd name="connsiteY30" fmla="*/ 102656 h 184308"/>
                <a:gd name="connsiteX31" fmla="*/ 213670 w 407193"/>
                <a:gd name="connsiteY31" fmla="*/ 18645 h 184308"/>
                <a:gd name="connsiteX32" fmla="*/ 216670 w 407193"/>
                <a:gd name="connsiteY32" fmla="*/ 15645 h 184308"/>
                <a:gd name="connsiteX33" fmla="*/ 401836 w 407193"/>
                <a:gd name="connsiteY33" fmla="*/ 15645 h 184308"/>
                <a:gd name="connsiteX34" fmla="*/ 405265 w 407193"/>
                <a:gd name="connsiteY34" fmla="*/ 3215 h 184308"/>
                <a:gd name="connsiteX35" fmla="*/ 202097 w 407193"/>
                <a:gd name="connsiteY35" fmla="*/ 3215 h 184308"/>
                <a:gd name="connsiteX36" fmla="*/ 146375 w 407193"/>
                <a:gd name="connsiteY36" fmla="*/ 35362 h 184308"/>
                <a:gd name="connsiteX37" fmla="*/ 141661 w 407193"/>
                <a:gd name="connsiteY37" fmla="*/ 38362 h 184308"/>
                <a:gd name="connsiteX38" fmla="*/ 18217 w 407193"/>
                <a:gd name="connsiteY38" fmla="*/ 38362 h 184308"/>
                <a:gd name="connsiteX39" fmla="*/ 10073 w 407193"/>
                <a:gd name="connsiteY39" fmla="*/ 46506 h 184308"/>
                <a:gd name="connsiteX40" fmla="*/ 9215 w 407193"/>
                <a:gd name="connsiteY40" fmla="*/ 99227 h 184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407193" h="184308">
                  <a:moveTo>
                    <a:pt x="9215" y="99227"/>
                  </a:moveTo>
                  <a:lnTo>
                    <a:pt x="9215" y="99227"/>
                  </a:lnTo>
                  <a:cubicBezTo>
                    <a:pt x="8358" y="127516"/>
                    <a:pt x="6215" y="155805"/>
                    <a:pt x="3215" y="184095"/>
                  </a:cubicBezTo>
                  <a:lnTo>
                    <a:pt x="273248" y="184095"/>
                  </a:lnTo>
                  <a:lnTo>
                    <a:pt x="359831" y="97084"/>
                  </a:lnTo>
                  <a:lnTo>
                    <a:pt x="362831" y="94084"/>
                  </a:lnTo>
                  <a:lnTo>
                    <a:pt x="391120" y="94084"/>
                  </a:lnTo>
                  <a:cubicBezTo>
                    <a:pt x="390692" y="90654"/>
                    <a:pt x="390263" y="87225"/>
                    <a:pt x="389406" y="83796"/>
                  </a:cubicBezTo>
                  <a:cubicBezTo>
                    <a:pt x="388549" y="78653"/>
                    <a:pt x="388549" y="73081"/>
                    <a:pt x="388977" y="67937"/>
                  </a:cubicBezTo>
                  <a:cubicBezTo>
                    <a:pt x="385120" y="67937"/>
                    <a:pt x="382119" y="67508"/>
                    <a:pt x="379119" y="67508"/>
                  </a:cubicBezTo>
                  <a:cubicBezTo>
                    <a:pt x="371832" y="67080"/>
                    <a:pt x="367975" y="67508"/>
                    <a:pt x="363260" y="66223"/>
                  </a:cubicBezTo>
                  <a:cubicBezTo>
                    <a:pt x="361974" y="65794"/>
                    <a:pt x="355973" y="67080"/>
                    <a:pt x="348258" y="73509"/>
                  </a:cubicBezTo>
                  <a:cubicBezTo>
                    <a:pt x="340543" y="79939"/>
                    <a:pt x="331542" y="89797"/>
                    <a:pt x="323826" y="99655"/>
                  </a:cubicBezTo>
                  <a:cubicBezTo>
                    <a:pt x="307967" y="119801"/>
                    <a:pt x="295108" y="141232"/>
                    <a:pt x="295108" y="141232"/>
                  </a:cubicBezTo>
                  <a:cubicBezTo>
                    <a:pt x="293822" y="142946"/>
                    <a:pt x="292108" y="144232"/>
                    <a:pt x="289965" y="145089"/>
                  </a:cubicBezTo>
                  <a:cubicBezTo>
                    <a:pt x="282250" y="157091"/>
                    <a:pt x="268962" y="164807"/>
                    <a:pt x="253960" y="164807"/>
                  </a:cubicBezTo>
                  <a:cubicBezTo>
                    <a:pt x="230386" y="164807"/>
                    <a:pt x="211098" y="145519"/>
                    <a:pt x="211098" y="121515"/>
                  </a:cubicBezTo>
                  <a:cubicBezTo>
                    <a:pt x="211098" y="97512"/>
                    <a:pt x="230386" y="78653"/>
                    <a:pt x="253960" y="78653"/>
                  </a:cubicBezTo>
                  <a:cubicBezTo>
                    <a:pt x="272391" y="78653"/>
                    <a:pt x="287822" y="90226"/>
                    <a:pt x="293822" y="106513"/>
                  </a:cubicBezTo>
                  <a:cubicBezTo>
                    <a:pt x="298109" y="100513"/>
                    <a:pt x="302824" y="93654"/>
                    <a:pt x="307967" y="87225"/>
                  </a:cubicBezTo>
                  <a:cubicBezTo>
                    <a:pt x="316540" y="76509"/>
                    <a:pt x="325969" y="65794"/>
                    <a:pt x="335828" y="58079"/>
                  </a:cubicBezTo>
                  <a:cubicBezTo>
                    <a:pt x="345686" y="50363"/>
                    <a:pt x="356402" y="43506"/>
                    <a:pt x="368403" y="46935"/>
                  </a:cubicBezTo>
                  <a:cubicBezTo>
                    <a:pt x="367117" y="46506"/>
                    <a:pt x="373118" y="47363"/>
                    <a:pt x="379976" y="47792"/>
                  </a:cubicBezTo>
                  <a:cubicBezTo>
                    <a:pt x="383834" y="47792"/>
                    <a:pt x="388120" y="48220"/>
                    <a:pt x="392835" y="48220"/>
                  </a:cubicBezTo>
                  <a:cubicBezTo>
                    <a:pt x="394121" y="43934"/>
                    <a:pt x="395407" y="39648"/>
                    <a:pt x="396264" y="35362"/>
                  </a:cubicBezTo>
                  <a:lnTo>
                    <a:pt x="223957" y="35362"/>
                  </a:lnTo>
                  <a:lnTo>
                    <a:pt x="130088" y="129659"/>
                  </a:lnTo>
                  <a:cubicBezTo>
                    <a:pt x="124944" y="147662"/>
                    <a:pt x="108228" y="160520"/>
                    <a:pt x="88940" y="160520"/>
                  </a:cubicBezTo>
                  <a:cubicBezTo>
                    <a:pt x="65365" y="160520"/>
                    <a:pt x="45649" y="141661"/>
                    <a:pt x="45649" y="117658"/>
                  </a:cubicBezTo>
                  <a:cubicBezTo>
                    <a:pt x="45649" y="93654"/>
                    <a:pt x="64937" y="74366"/>
                    <a:pt x="88940" y="74366"/>
                  </a:cubicBezTo>
                  <a:cubicBezTo>
                    <a:pt x="107371" y="74366"/>
                    <a:pt x="123230" y="86368"/>
                    <a:pt x="129230" y="102656"/>
                  </a:cubicBezTo>
                  <a:lnTo>
                    <a:pt x="213670" y="18645"/>
                  </a:lnTo>
                  <a:lnTo>
                    <a:pt x="216670" y="15645"/>
                  </a:lnTo>
                  <a:lnTo>
                    <a:pt x="401836" y="15645"/>
                  </a:lnTo>
                  <a:cubicBezTo>
                    <a:pt x="403122" y="11359"/>
                    <a:pt x="403979" y="7501"/>
                    <a:pt x="405265" y="3215"/>
                  </a:cubicBezTo>
                  <a:lnTo>
                    <a:pt x="202097" y="3215"/>
                  </a:lnTo>
                  <a:lnTo>
                    <a:pt x="146375" y="35362"/>
                  </a:lnTo>
                  <a:lnTo>
                    <a:pt x="141661" y="38362"/>
                  </a:lnTo>
                  <a:lnTo>
                    <a:pt x="18217" y="38362"/>
                  </a:lnTo>
                  <a:lnTo>
                    <a:pt x="10073" y="46506"/>
                  </a:lnTo>
                  <a:cubicBezTo>
                    <a:pt x="10073" y="64508"/>
                    <a:pt x="9644" y="81653"/>
                    <a:pt x="9215" y="9922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A794371E-73E9-47F0-9574-123EC51FF0A9}"/>
                </a:ext>
              </a:extLst>
            </p:cNvPr>
            <p:cNvSpPr/>
            <p:nvPr/>
          </p:nvSpPr>
          <p:spPr>
            <a:xfrm>
              <a:off x="5262539" y="4611362"/>
              <a:ext cx="437198" cy="235744"/>
            </a:xfrm>
            <a:custGeom>
              <a:avLst/>
              <a:gdLst>
                <a:gd name="connsiteX0" fmla="*/ 267248 w 437197"/>
                <a:gd name="connsiteY0" fmla="*/ 84653 h 235743"/>
                <a:gd name="connsiteX1" fmla="*/ 267248 w 437197"/>
                <a:gd name="connsiteY1" fmla="*/ 84653 h 235743"/>
                <a:gd name="connsiteX2" fmla="*/ 264676 w 437197"/>
                <a:gd name="connsiteY2" fmla="*/ 87654 h 235743"/>
                <a:gd name="connsiteX3" fmla="*/ 4072 w 437197"/>
                <a:gd name="connsiteY3" fmla="*/ 87654 h 235743"/>
                <a:gd name="connsiteX4" fmla="*/ 3215 w 437197"/>
                <a:gd name="connsiteY4" fmla="*/ 234244 h 235743"/>
                <a:gd name="connsiteX5" fmla="*/ 270677 w 437197"/>
                <a:gd name="connsiteY5" fmla="*/ 234244 h 235743"/>
                <a:gd name="connsiteX6" fmla="*/ 319969 w 437197"/>
                <a:gd name="connsiteY6" fmla="*/ 185380 h 235743"/>
                <a:gd name="connsiteX7" fmla="*/ 319969 w 437197"/>
                <a:gd name="connsiteY7" fmla="*/ 117658 h 235743"/>
                <a:gd name="connsiteX8" fmla="*/ 321254 w 437197"/>
                <a:gd name="connsiteY8" fmla="*/ 115515 h 235743"/>
                <a:gd name="connsiteX9" fmla="*/ 349972 w 437197"/>
                <a:gd name="connsiteY9" fmla="*/ 65365 h 235743"/>
                <a:gd name="connsiteX10" fmla="*/ 352973 w 437197"/>
                <a:gd name="connsiteY10" fmla="*/ 60651 h 235743"/>
                <a:gd name="connsiteX11" fmla="*/ 430554 w 437197"/>
                <a:gd name="connsiteY11" fmla="*/ 60651 h 235743"/>
                <a:gd name="connsiteX12" fmla="*/ 431411 w 437197"/>
                <a:gd name="connsiteY12" fmla="*/ 50363 h 235743"/>
                <a:gd name="connsiteX13" fmla="*/ 433126 w 437197"/>
                <a:gd name="connsiteY13" fmla="*/ 33218 h 235743"/>
                <a:gd name="connsiteX14" fmla="*/ 368832 w 437197"/>
                <a:gd name="connsiteY14" fmla="*/ 33218 h 235743"/>
                <a:gd name="connsiteX15" fmla="*/ 271105 w 437197"/>
                <a:gd name="connsiteY15" fmla="*/ 136088 h 235743"/>
                <a:gd name="connsiteX16" fmla="*/ 277535 w 437197"/>
                <a:gd name="connsiteY16" fmla="*/ 159234 h 235743"/>
                <a:gd name="connsiteX17" fmla="*/ 234672 w 437197"/>
                <a:gd name="connsiteY17" fmla="*/ 202097 h 235743"/>
                <a:gd name="connsiteX18" fmla="*/ 191810 w 437197"/>
                <a:gd name="connsiteY18" fmla="*/ 159234 h 235743"/>
                <a:gd name="connsiteX19" fmla="*/ 234672 w 437197"/>
                <a:gd name="connsiteY19" fmla="*/ 116372 h 235743"/>
                <a:gd name="connsiteX20" fmla="*/ 256961 w 437197"/>
                <a:gd name="connsiteY20" fmla="*/ 122373 h 235743"/>
                <a:gd name="connsiteX21" fmla="*/ 358116 w 437197"/>
                <a:gd name="connsiteY21" fmla="*/ 16502 h 235743"/>
                <a:gd name="connsiteX22" fmla="*/ 360688 w 437197"/>
                <a:gd name="connsiteY22" fmla="*/ 13502 h 235743"/>
                <a:gd name="connsiteX23" fmla="*/ 435697 w 437197"/>
                <a:gd name="connsiteY23" fmla="*/ 13502 h 235743"/>
                <a:gd name="connsiteX24" fmla="*/ 437412 w 437197"/>
                <a:gd name="connsiteY24" fmla="*/ 3215 h 235743"/>
                <a:gd name="connsiteX25" fmla="*/ 348258 w 437197"/>
                <a:gd name="connsiteY25" fmla="*/ 3215 h 235743"/>
                <a:gd name="connsiteX26" fmla="*/ 267248 w 437197"/>
                <a:gd name="connsiteY26" fmla="*/ 84653 h 235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37197" h="235743">
                  <a:moveTo>
                    <a:pt x="267248" y="84653"/>
                  </a:moveTo>
                  <a:lnTo>
                    <a:pt x="267248" y="84653"/>
                  </a:lnTo>
                  <a:lnTo>
                    <a:pt x="264676" y="87654"/>
                  </a:lnTo>
                  <a:lnTo>
                    <a:pt x="4072" y="87654"/>
                  </a:lnTo>
                  <a:cubicBezTo>
                    <a:pt x="4501" y="136517"/>
                    <a:pt x="4072" y="185380"/>
                    <a:pt x="3215" y="234244"/>
                  </a:cubicBezTo>
                  <a:lnTo>
                    <a:pt x="270677" y="234244"/>
                  </a:lnTo>
                  <a:lnTo>
                    <a:pt x="319969" y="185380"/>
                  </a:lnTo>
                  <a:lnTo>
                    <a:pt x="319969" y="117658"/>
                  </a:lnTo>
                  <a:lnTo>
                    <a:pt x="321254" y="115515"/>
                  </a:lnTo>
                  <a:lnTo>
                    <a:pt x="349972" y="65365"/>
                  </a:lnTo>
                  <a:lnTo>
                    <a:pt x="352973" y="60651"/>
                  </a:lnTo>
                  <a:lnTo>
                    <a:pt x="430554" y="60651"/>
                  </a:lnTo>
                  <a:cubicBezTo>
                    <a:pt x="430983" y="57221"/>
                    <a:pt x="430983" y="53793"/>
                    <a:pt x="431411" y="50363"/>
                  </a:cubicBezTo>
                  <a:cubicBezTo>
                    <a:pt x="431840" y="44792"/>
                    <a:pt x="432697" y="39219"/>
                    <a:pt x="433126" y="33218"/>
                  </a:cubicBezTo>
                  <a:lnTo>
                    <a:pt x="368832" y="33218"/>
                  </a:lnTo>
                  <a:lnTo>
                    <a:pt x="271105" y="136088"/>
                  </a:lnTo>
                  <a:cubicBezTo>
                    <a:pt x="275392" y="142946"/>
                    <a:pt x="277535" y="150662"/>
                    <a:pt x="277535" y="159234"/>
                  </a:cubicBezTo>
                  <a:cubicBezTo>
                    <a:pt x="277535" y="182809"/>
                    <a:pt x="258675" y="202097"/>
                    <a:pt x="234672" y="202097"/>
                  </a:cubicBezTo>
                  <a:cubicBezTo>
                    <a:pt x="210669" y="202097"/>
                    <a:pt x="191810" y="182809"/>
                    <a:pt x="191810" y="159234"/>
                  </a:cubicBezTo>
                  <a:cubicBezTo>
                    <a:pt x="191810" y="135660"/>
                    <a:pt x="210669" y="116372"/>
                    <a:pt x="234672" y="116372"/>
                  </a:cubicBezTo>
                  <a:cubicBezTo>
                    <a:pt x="242816" y="116372"/>
                    <a:pt x="250531" y="118515"/>
                    <a:pt x="256961" y="122373"/>
                  </a:cubicBezTo>
                  <a:lnTo>
                    <a:pt x="358116" y="16502"/>
                  </a:lnTo>
                  <a:lnTo>
                    <a:pt x="360688" y="13502"/>
                  </a:lnTo>
                  <a:lnTo>
                    <a:pt x="435697" y="13502"/>
                  </a:lnTo>
                  <a:cubicBezTo>
                    <a:pt x="436126" y="10073"/>
                    <a:pt x="436555" y="6644"/>
                    <a:pt x="437412" y="3215"/>
                  </a:cubicBezTo>
                  <a:lnTo>
                    <a:pt x="348258" y="3215"/>
                  </a:lnTo>
                  <a:lnTo>
                    <a:pt x="267248" y="8465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A6AF49A5-E056-4F5A-A396-CD8C534C0534}"/>
                </a:ext>
              </a:extLst>
            </p:cNvPr>
            <p:cNvSpPr/>
            <p:nvPr/>
          </p:nvSpPr>
          <p:spPr>
            <a:xfrm>
              <a:off x="5224391" y="4300609"/>
              <a:ext cx="510064" cy="381476"/>
            </a:xfrm>
            <a:custGeom>
              <a:avLst/>
              <a:gdLst>
                <a:gd name="connsiteX0" fmla="*/ 291679 w 510063"/>
                <a:gd name="connsiteY0" fmla="*/ 129659 h 381476"/>
                <a:gd name="connsiteX1" fmla="*/ 291679 w 510063"/>
                <a:gd name="connsiteY1" fmla="*/ 129659 h 381476"/>
                <a:gd name="connsiteX2" fmla="*/ 288679 w 510063"/>
                <a:gd name="connsiteY2" fmla="*/ 132231 h 381476"/>
                <a:gd name="connsiteX3" fmla="*/ 3215 w 510063"/>
                <a:gd name="connsiteY3" fmla="*/ 132231 h 381476"/>
                <a:gd name="connsiteX4" fmla="*/ 24217 w 510063"/>
                <a:gd name="connsiteY4" fmla="*/ 196954 h 381476"/>
                <a:gd name="connsiteX5" fmla="*/ 41791 w 510063"/>
                <a:gd name="connsiteY5" fmla="*/ 364117 h 381476"/>
                <a:gd name="connsiteX6" fmla="*/ 41791 w 510063"/>
                <a:gd name="connsiteY6" fmla="*/ 378690 h 381476"/>
                <a:gd name="connsiteX7" fmla="*/ 294251 w 510063"/>
                <a:gd name="connsiteY7" fmla="*/ 378690 h 381476"/>
                <a:gd name="connsiteX8" fmla="*/ 375690 w 510063"/>
                <a:gd name="connsiteY8" fmla="*/ 297680 h 381476"/>
                <a:gd name="connsiteX9" fmla="*/ 378690 w 510063"/>
                <a:gd name="connsiteY9" fmla="*/ 294680 h 381476"/>
                <a:gd name="connsiteX10" fmla="*/ 478989 w 510063"/>
                <a:gd name="connsiteY10" fmla="*/ 294680 h 381476"/>
                <a:gd name="connsiteX11" fmla="*/ 490133 w 510063"/>
                <a:gd name="connsiteY11" fmla="*/ 215813 h 381476"/>
                <a:gd name="connsiteX12" fmla="*/ 454128 w 510063"/>
                <a:gd name="connsiteY12" fmla="*/ 252246 h 381476"/>
                <a:gd name="connsiteX13" fmla="*/ 451128 w 510063"/>
                <a:gd name="connsiteY13" fmla="*/ 255246 h 381476"/>
                <a:gd name="connsiteX14" fmla="*/ 286965 w 510063"/>
                <a:gd name="connsiteY14" fmla="*/ 255246 h 381476"/>
                <a:gd name="connsiteX15" fmla="*/ 286965 w 510063"/>
                <a:gd name="connsiteY15" fmla="*/ 261247 h 381476"/>
                <a:gd name="connsiteX16" fmla="*/ 317397 w 510063"/>
                <a:gd name="connsiteY16" fmla="*/ 301967 h 381476"/>
                <a:gd name="connsiteX17" fmla="*/ 274534 w 510063"/>
                <a:gd name="connsiteY17" fmla="*/ 345258 h 381476"/>
                <a:gd name="connsiteX18" fmla="*/ 231672 w 510063"/>
                <a:gd name="connsiteY18" fmla="*/ 301967 h 381476"/>
                <a:gd name="connsiteX19" fmla="*/ 267248 w 510063"/>
                <a:gd name="connsiteY19" fmla="*/ 259961 h 381476"/>
                <a:gd name="connsiteX20" fmla="*/ 267248 w 510063"/>
                <a:gd name="connsiteY20" fmla="*/ 235958 h 381476"/>
                <a:gd name="connsiteX21" fmla="*/ 442984 w 510063"/>
                <a:gd name="connsiteY21" fmla="*/ 235958 h 381476"/>
                <a:gd name="connsiteX22" fmla="*/ 493133 w 510063"/>
                <a:gd name="connsiteY22" fmla="*/ 185809 h 381476"/>
                <a:gd name="connsiteX23" fmla="*/ 498705 w 510063"/>
                <a:gd name="connsiteY23" fmla="*/ 119801 h 381476"/>
                <a:gd name="connsiteX24" fmla="*/ 493562 w 510063"/>
                <a:gd name="connsiteY24" fmla="*/ 119801 h 381476"/>
                <a:gd name="connsiteX25" fmla="*/ 493990 w 510063"/>
                <a:gd name="connsiteY25" fmla="*/ 123658 h 381476"/>
                <a:gd name="connsiteX26" fmla="*/ 451128 w 510063"/>
                <a:gd name="connsiteY26" fmla="*/ 166950 h 381476"/>
                <a:gd name="connsiteX27" fmla="*/ 407837 w 510063"/>
                <a:gd name="connsiteY27" fmla="*/ 123658 h 381476"/>
                <a:gd name="connsiteX28" fmla="*/ 451128 w 510063"/>
                <a:gd name="connsiteY28" fmla="*/ 80796 h 381476"/>
                <a:gd name="connsiteX29" fmla="*/ 486704 w 510063"/>
                <a:gd name="connsiteY29" fmla="*/ 100084 h 381476"/>
                <a:gd name="connsiteX30" fmla="*/ 500420 w 510063"/>
                <a:gd name="connsiteY30" fmla="*/ 100084 h 381476"/>
                <a:gd name="connsiteX31" fmla="*/ 504706 w 510063"/>
                <a:gd name="connsiteY31" fmla="*/ 43077 h 381476"/>
                <a:gd name="connsiteX32" fmla="*/ 432697 w 510063"/>
                <a:gd name="connsiteY32" fmla="*/ 43077 h 381476"/>
                <a:gd name="connsiteX33" fmla="*/ 385120 w 510063"/>
                <a:gd name="connsiteY33" fmla="*/ 90654 h 381476"/>
                <a:gd name="connsiteX34" fmla="*/ 385120 w 510063"/>
                <a:gd name="connsiteY34" fmla="*/ 231244 h 381476"/>
                <a:gd name="connsiteX35" fmla="*/ 200811 w 510063"/>
                <a:gd name="connsiteY35" fmla="*/ 231244 h 381476"/>
                <a:gd name="connsiteX36" fmla="*/ 151948 w 510063"/>
                <a:gd name="connsiteY36" fmla="*/ 280106 h 381476"/>
                <a:gd name="connsiteX37" fmla="*/ 158377 w 510063"/>
                <a:gd name="connsiteY37" fmla="*/ 302395 h 381476"/>
                <a:gd name="connsiteX38" fmla="*/ 115086 w 510063"/>
                <a:gd name="connsiteY38" fmla="*/ 345686 h 381476"/>
                <a:gd name="connsiteX39" fmla="*/ 71795 w 510063"/>
                <a:gd name="connsiteY39" fmla="*/ 302395 h 381476"/>
                <a:gd name="connsiteX40" fmla="*/ 115086 w 510063"/>
                <a:gd name="connsiteY40" fmla="*/ 259104 h 381476"/>
                <a:gd name="connsiteX41" fmla="*/ 137803 w 510063"/>
                <a:gd name="connsiteY41" fmla="*/ 265962 h 381476"/>
                <a:gd name="connsiteX42" fmla="*/ 189238 w 510063"/>
                <a:gd name="connsiteY42" fmla="*/ 214527 h 381476"/>
                <a:gd name="connsiteX43" fmla="*/ 192238 w 510063"/>
                <a:gd name="connsiteY43" fmla="*/ 211526 h 381476"/>
                <a:gd name="connsiteX44" fmla="*/ 365832 w 510063"/>
                <a:gd name="connsiteY44" fmla="*/ 211526 h 381476"/>
                <a:gd name="connsiteX45" fmla="*/ 365832 w 510063"/>
                <a:gd name="connsiteY45" fmla="*/ 82082 h 381476"/>
                <a:gd name="connsiteX46" fmla="*/ 368832 w 510063"/>
                <a:gd name="connsiteY46" fmla="*/ 79081 h 381476"/>
                <a:gd name="connsiteX47" fmla="*/ 421553 w 510063"/>
                <a:gd name="connsiteY47" fmla="*/ 26361 h 381476"/>
                <a:gd name="connsiteX48" fmla="*/ 424553 w 510063"/>
                <a:gd name="connsiteY48" fmla="*/ 23360 h 381476"/>
                <a:gd name="connsiteX49" fmla="*/ 506420 w 510063"/>
                <a:gd name="connsiteY49" fmla="*/ 23360 h 381476"/>
                <a:gd name="connsiteX50" fmla="*/ 508135 w 510063"/>
                <a:gd name="connsiteY50" fmla="*/ 3215 h 381476"/>
                <a:gd name="connsiteX51" fmla="*/ 417695 w 510063"/>
                <a:gd name="connsiteY51" fmla="*/ 3215 h 381476"/>
                <a:gd name="connsiteX52" fmla="*/ 291679 w 510063"/>
                <a:gd name="connsiteY52" fmla="*/ 129659 h 381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510063" h="381476">
                  <a:moveTo>
                    <a:pt x="291679" y="129659"/>
                  </a:moveTo>
                  <a:lnTo>
                    <a:pt x="291679" y="129659"/>
                  </a:lnTo>
                  <a:lnTo>
                    <a:pt x="288679" y="132231"/>
                  </a:lnTo>
                  <a:lnTo>
                    <a:pt x="3215" y="132231"/>
                  </a:lnTo>
                  <a:cubicBezTo>
                    <a:pt x="11359" y="153662"/>
                    <a:pt x="18645" y="175093"/>
                    <a:pt x="24217" y="196954"/>
                  </a:cubicBezTo>
                  <a:cubicBezTo>
                    <a:pt x="40076" y="251389"/>
                    <a:pt x="40505" y="307967"/>
                    <a:pt x="41791" y="364117"/>
                  </a:cubicBezTo>
                  <a:cubicBezTo>
                    <a:pt x="41791" y="368832"/>
                    <a:pt x="41791" y="373975"/>
                    <a:pt x="41791" y="378690"/>
                  </a:cubicBezTo>
                  <a:lnTo>
                    <a:pt x="294251" y="378690"/>
                  </a:lnTo>
                  <a:lnTo>
                    <a:pt x="375690" y="297680"/>
                  </a:lnTo>
                  <a:lnTo>
                    <a:pt x="378690" y="294680"/>
                  </a:lnTo>
                  <a:lnTo>
                    <a:pt x="478989" y="294680"/>
                  </a:lnTo>
                  <a:cubicBezTo>
                    <a:pt x="483275" y="268534"/>
                    <a:pt x="487561" y="242388"/>
                    <a:pt x="490133" y="215813"/>
                  </a:cubicBezTo>
                  <a:lnTo>
                    <a:pt x="454128" y="252246"/>
                  </a:lnTo>
                  <a:lnTo>
                    <a:pt x="451128" y="255246"/>
                  </a:lnTo>
                  <a:lnTo>
                    <a:pt x="286965" y="255246"/>
                  </a:lnTo>
                  <a:lnTo>
                    <a:pt x="286965" y="261247"/>
                  </a:lnTo>
                  <a:cubicBezTo>
                    <a:pt x="304538" y="266819"/>
                    <a:pt x="317397" y="282679"/>
                    <a:pt x="317397" y="301967"/>
                  </a:cubicBezTo>
                  <a:cubicBezTo>
                    <a:pt x="317397" y="325541"/>
                    <a:pt x="298537" y="345258"/>
                    <a:pt x="274534" y="345258"/>
                  </a:cubicBezTo>
                  <a:cubicBezTo>
                    <a:pt x="250531" y="345258"/>
                    <a:pt x="231672" y="325970"/>
                    <a:pt x="231672" y="301967"/>
                  </a:cubicBezTo>
                  <a:cubicBezTo>
                    <a:pt x="231672" y="280964"/>
                    <a:pt x="247102" y="263390"/>
                    <a:pt x="267248" y="259961"/>
                  </a:cubicBezTo>
                  <a:lnTo>
                    <a:pt x="267248" y="235958"/>
                  </a:lnTo>
                  <a:lnTo>
                    <a:pt x="442984" y="235958"/>
                  </a:lnTo>
                  <a:lnTo>
                    <a:pt x="493133" y="185809"/>
                  </a:lnTo>
                  <a:cubicBezTo>
                    <a:pt x="495276" y="163949"/>
                    <a:pt x="496991" y="141661"/>
                    <a:pt x="498705" y="119801"/>
                  </a:cubicBezTo>
                  <a:lnTo>
                    <a:pt x="493562" y="119801"/>
                  </a:lnTo>
                  <a:cubicBezTo>
                    <a:pt x="493562" y="121087"/>
                    <a:pt x="493990" y="122373"/>
                    <a:pt x="493990" y="123658"/>
                  </a:cubicBezTo>
                  <a:cubicBezTo>
                    <a:pt x="493990" y="147233"/>
                    <a:pt x="474702" y="166950"/>
                    <a:pt x="451128" y="166950"/>
                  </a:cubicBezTo>
                  <a:cubicBezTo>
                    <a:pt x="427554" y="166950"/>
                    <a:pt x="407837" y="147662"/>
                    <a:pt x="407837" y="123658"/>
                  </a:cubicBezTo>
                  <a:cubicBezTo>
                    <a:pt x="407837" y="100084"/>
                    <a:pt x="427554" y="80796"/>
                    <a:pt x="451128" y="80796"/>
                  </a:cubicBezTo>
                  <a:cubicBezTo>
                    <a:pt x="466130" y="80796"/>
                    <a:pt x="478989" y="88511"/>
                    <a:pt x="486704" y="100084"/>
                  </a:cubicBezTo>
                  <a:lnTo>
                    <a:pt x="500420" y="100084"/>
                  </a:lnTo>
                  <a:cubicBezTo>
                    <a:pt x="502134" y="81224"/>
                    <a:pt x="503420" y="61936"/>
                    <a:pt x="504706" y="43077"/>
                  </a:cubicBezTo>
                  <a:lnTo>
                    <a:pt x="432697" y="43077"/>
                  </a:lnTo>
                  <a:lnTo>
                    <a:pt x="385120" y="90654"/>
                  </a:lnTo>
                  <a:lnTo>
                    <a:pt x="385120" y="231244"/>
                  </a:lnTo>
                  <a:lnTo>
                    <a:pt x="200811" y="231244"/>
                  </a:lnTo>
                  <a:lnTo>
                    <a:pt x="151948" y="280106"/>
                  </a:lnTo>
                  <a:cubicBezTo>
                    <a:pt x="155805" y="286536"/>
                    <a:pt x="158377" y="294251"/>
                    <a:pt x="158377" y="302395"/>
                  </a:cubicBezTo>
                  <a:cubicBezTo>
                    <a:pt x="158377" y="325970"/>
                    <a:pt x="139089" y="345686"/>
                    <a:pt x="115086" y="345686"/>
                  </a:cubicBezTo>
                  <a:cubicBezTo>
                    <a:pt x="91083" y="345686"/>
                    <a:pt x="71795" y="326398"/>
                    <a:pt x="71795" y="302395"/>
                  </a:cubicBezTo>
                  <a:cubicBezTo>
                    <a:pt x="71795" y="278821"/>
                    <a:pt x="91083" y="259104"/>
                    <a:pt x="115086" y="259104"/>
                  </a:cubicBezTo>
                  <a:cubicBezTo>
                    <a:pt x="123658" y="259104"/>
                    <a:pt x="131374" y="261676"/>
                    <a:pt x="137803" y="265962"/>
                  </a:cubicBezTo>
                  <a:lnTo>
                    <a:pt x="189238" y="214527"/>
                  </a:lnTo>
                  <a:lnTo>
                    <a:pt x="192238" y="211526"/>
                  </a:lnTo>
                  <a:lnTo>
                    <a:pt x="365832" y="211526"/>
                  </a:lnTo>
                  <a:lnTo>
                    <a:pt x="365832" y="82082"/>
                  </a:lnTo>
                  <a:lnTo>
                    <a:pt x="368832" y="79081"/>
                  </a:lnTo>
                  <a:lnTo>
                    <a:pt x="421553" y="26361"/>
                  </a:lnTo>
                  <a:lnTo>
                    <a:pt x="424553" y="23360"/>
                  </a:lnTo>
                  <a:lnTo>
                    <a:pt x="506420" y="23360"/>
                  </a:lnTo>
                  <a:cubicBezTo>
                    <a:pt x="506849" y="16502"/>
                    <a:pt x="507706" y="10073"/>
                    <a:pt x="508135" y="3215"/>
                  </a:cubicBezTo>
                  <a:lnTo>
                    <a:pt x="417695" y="3215"/>
                  </a:lnTo>
                  <a:lnTo>
                    <a:pt x="291679" y="1296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5F82B30B-16E2-40E8-804F-4A3D8E012C80}"/>
                </a:ext>
              </a:extLst>
            </p:cNvPr>
            <p:cNvSpPr/>
            <p:nvPr/>
          </p:nvSpPr>
          <p:spPr>
            <a:xfrm>
              <a:off x="5258681" y="4688086"/>
              <a:ext cx="432911" cy="304324"/>
            </a:xfrm>
            <a:custGeom>
              <a:avLst/>
              <a:gdLst>
                <a:gd name="connsiteX0" fmla="*/ 432697 w 432911"/>
                <a:gd name="connsiteY0" fmla="*/ 21217 h 304323"/>
                <a:gd name="connsiteX1" fmla="*/ 433126 w 432911"/>
                <a:gd name="connsiteY1" fmla="*/ 3215 h 304323"/>
                <a:gd name="connsiteX2" fmla="*/ 367546 w 432911"/>
                <a:gd name="connsiteY2" fmla="*/ 3215 h 304323"/>
                <a:gd name="connsiteX3" fmla="*/ 342686 w 432911"/>
                <a:gd name="connsiteY3" fmla="*/ 46506 h 304323"/>
                <a:gd name="connsiteX4" fmla="*/ 342686 w 432911"/>
                <a:gd name="connsiteY4" fmla="*/ 116800 h 304323"/>
                <a:gd name="connsiteX5" fmla="*/ 340114 w 432911"/>
                <a:gd name="connsiteY5" fmla="*/ 119372 h 304323"/>
                <a:gd name="connsiteX6" fmla="*/ 284821 w 432911"/>
                <a:gd name="connsiteY6" fmla="*/ 174236 h 304323"/>
                <a:gd name="connsiteX7" fmla="*/ 281821 w 432911"/>
                <a:gd name="connsiteY7" fmla="*/ 177236 h 304323"/>
                <a:gd name="connsiteX8" fmla="*/ 6215 w 432911"/>
                <a:gd name="connsiteY8" fmla="*/ 177236 h 304323"/>
                <a:gd name="connsiteX9" fmla="*/ 3215 w 432911"/>
                <a:gd name="connsiteY9" fmla="*/ 304538 h 304323"/>
                <a:gd name="connsiteX10" fmla="*/ 122801 w 432911"/>
                <a:gd name="connsiteY10" fmla="*/ 304538 h 304323"/>
                <a:gd name="connsiteX11" fmla="*/ 178522 w 432911"/>
                <a:gd name="connsiteY11" fmla="*/ 272391 h 304323"/>
                <a:gd name="connsiteX12" fmla="*/ 183237 w 432911"/>
                <a:gd name="connsiteY12" fmla="*/ 269819 h 304323"/>
                <a:gd name="connsiteX13" fmla="*/ 406980 w 432911"/>
                <a:gd name="connsiteY13" fmla="*/ 269819 h 304323"/>
                <a:gd name="connsiteX14" fmla="*/ 421553 w 432911"/>
                <a:gd name="connsiteY14" fmla="*/ 207240 h 304323"/>
                <a:gd name="connsiteX15" fmla="*/ 400979 w 432911"/>
                <a:gd name="connsiteY15" fmla="*/ 227814 h 304323"/>
                <a:gd name="connsiteX16" fmla="*/ 395407 w 432911"/>
                <a:gd name="connsiteY16" fmla="*/ 233386 h 304323"/>
                <a:gd name="connsiteX17" fmla="*/ 154948 w 432911"/>
                <a:gd name="connsiteY17" fmla="*/ 233386 h 304323"/>
                <a:gd name="connsiteX18" fmla="*/ 117229 w 432911"/>
                <a:gd name="connsiteY18" fmla="*/ 271105 h 304323"/>
                <a:gd name="connsiteX19" fmla="*/ 113371 w 432911"/>
                <a:gd name="connsiteY19" fmla="*/ 274105 h 304323"/>
                <a:gd name="connsiteX20" fmla="*/ 76938 w 432911"/>
                <a:gd name="connsiteY20" fmla="*/ 293823 h 304323"/>
                <a:gd name="connsiteX21" fmla="*/ 34076 w 432911"/>
                <a:gd name="connsiteY21" fmla="*/ 250960 h 304323"/>
                <a:gd name="connsiteX22" fmla="*/ 76938 w 432911"/>
                <a:gd name="connsiteY22" fmla="*/ 207669 h 304323"/>
                <a:gd name="connsiteX23" fmla="*/ 109514 w 432911"/>
                <a:gd name="connsiteY23" fmla="*/ 222670 h 304323"/>
                <a:gd name="connsiteX24" fmla="*/ 133088 w 432911"/>
                <a:gd name="connsiteY24" fmla="*/ 199096 h 304323"/>
                <a:gd name="connsiteX25" fmla="*/ 138660 w 432911"/>
                <a:gd name="connsiteY25" fmla="*/ 193524 h 304323"/>
                <a:gd name="connsiteX26" fmla="*/ 379119 w 432911"/>
                <a:gd name="connsiteY26" fmla="*/ 193524 h 304323"/>
                <a:gd name="connsiteX27" fmla="*/ 431411 w 432911"/>
                <a:gd name="connsiteY27" fmla="*/ 141661 h 304323"/>
                <a:gd name="connsiteX28" fmla="*/ 432268 w 432911"/>
                <a:gd name="connsiteY28" fmla="*/ 130516 h 304323"/>
                <a:gd name="connsiteX29" fmla="*/ 433126 w 432911"/>
                <a:gd name="connsiteY29" fmla="*/ 97084 h 304323"/>
                <a:gd name="connsiteX30" fmla="*/ 413409 w 432911"/>
                <a:gd name="connsiteY30" fmla="*/ 101798 h 304323"/>
                <a:gd name="connsiteX31" fmla="*/ 370118 w 432911"/>
                <a:gd name="connsiteY31" fmla="*/ 58936 h 304323"/>
                <a:gd name="connsiteX32" fmla="*/ 413409 w 432911"/>
                <a:gd name="connsiteY32" fmla="*/ 16073 h 304323"/>
                <a:gd name="connsiteX33" fmla="*/ 413409 w 432911"/>
                <a:gd name="connsiteY33" fmla="*/ 16073 h 304323"/>
                <a:gd name="connsiteX34" fmla="*/ 432697 w 432911"/>
                <a:gd name="connsiteY34" fmla="*/ 21217 h 304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432911" h="304323">
                  <a:moveTo>
                    <a:pt x="432697" y="21217"/>
                  </a:moveTo>
                  <a:cubicBezTo>
                    <a:pt x="432697" y="15216"/>
                    <a:pt x="432697" y="9216"/>
                    <a:pt x="433126" y="3215"/>
                  </a:cubicBezTo>
                  <a:lnTo>
                    <a:pt x="367546" y="3215"/>
                  </a:lnTo>
                  <a:lnTo>
                    <a:pt x="342686" y="46506"/>
                  </a:lnTo>
                  <a:lnTo>
                    <a:pt x="342686" y="116800"/>
                  </a:lnTo>
                  <a:lnTo>
                    <a:pt x="340114" y="119372"/>
                  </a:lnTo>
                  <a:lnTo>
                    <a:pt x="284821" y="174236"/>
                  </a:lnTo>
                  <a:lnTo>
                    <a:pt x="281821" y="177236"/>
                  </a:lnTo>
                  <a:lnTo>
                    <a:pt x="6215" y="177236"/>
                  </a:lnTo>
                  <a:cubicBezTo>
                    <a:pt x="5358" y="219670"/>
                    <a:pt x="4501" y="262104"/>
                    <a:pt x="3215" y="304538"/>
                  </a:cubicBezTo>
                  <a:lnTo>
                    <a:pt x="122801" y="304538"/>
                  </a:lnTo>
                  <a:lnTo>
                    <a:pt x="178522" y="272391"/>
                  </a:lnTo>
                  <a:lnTo>
                    <a:pt x="183237" y="269819"/>
                  </a:lnTo>
                  <a:lnTo>
                    <a:pt x="406980" y="269819"/>
                  </a:lnTo>
                  <a:cubicBezTo>
                    <a:pt x="412123" y="248817"/>
                    <a:pt x="417267" y="228243"/>
                    <a:pt x="421553" y="207240"/>
                  </a:cubicBezTo>
                  <a:lnTo>
                    <a:pt x="400979" y="227814"/>
                  </a:lnTo>
                  <a:lnTo>
                    <a:pt x="395407" y="233386"/>
                  </a:lnTo>
                  <a:lnTo>
                    <a:pt x="154948" y="233386"/>
                  </a:lnTo>
                  <a:lnTo>
                    <a:pt x="117229" y="271105"/>
                  </a:lnTo>
                  <a:cubicBezTo>
                    <a:pt x="115943" y="272391"/>
                    <a:pt x="114657" y="273248"/>
                    <a:pt x="113371" y="274105"/>
                  </a:cubicBezTo>
                  <a:cubicBezTo>
                    <a:pt x="105656" y="286107"/>
                    <a:pt x="92369" y="293823"/>
                    <a:pt x="76938" y="293823"/>
                  </a:cubicBezTo>
                  <a:cubicBezTo>
                    <a:pt x="53364" y="293823"/>
                    <a:pt x="34076" y="274963"/>
                    <a:pt x="34076" y="250960"/>
                  </a:cubicBezTo>
                  <a:cubicBezTo>
                    <a:pt x="34076" y="226957"/>
                    <a:pt x="52935" y="207669"/>
                    <a:pt x="76938" y="207669"/>
                  </a:cubicBezTo>
                  <a:cubicBezTo>
                    <a:pt x="89797" y="207669"/>
                    <a:pt x="101370" y="213669"/>
                    <a:pt x="109514" y="222670"/>
                  </a:cubicBezTo>
                  <a:lnTo>
                    <a:pt x="133088" y="199096"/>
                  </a:lnTo>
                  <a:lnTo>
                    <a:pt x="138660" y="193524"/>
                  </a:lnTo>
                  <a:lnTo>
                    <a:pt x="379119" y="193524"/>
                  </a:lnTo>
                  <a:lnTo>
                    <a:pt x="431411" y="141661"/>
                  </a:lnTo>
                  <a:cubicBezTo>
                    <a:pt x="431840" y="137803"/>
                    <a:pt x="431840" y="134374"/>
                    <a:pt x="432268" y="130516"/>
                  </a:cubicBezTo>
                  <a:cubicBezTo>
                    <a:pt x="433126" y="119372"/>
                    <a:pt x="433126" y="108228"/>
                    <a:pt x="433126" y="97084"/>
                  </a:cubicBezTo>
                  <a:cubicBezTo>
                    <a:pt x="427125" y="100084"/>
                    <a:pt x="420695" y="101798"/>
                    <a:pt x="413409" y="101798"/>
                  </a:cubicBezTo>
                  <a:cubicBezTo>
                    <a:pt x="389835" y="101798"/>
                    <a:pt x="370118" y="82939"/>
                    <a:pt x="370118" y="58936"/>
                  </a:cubicBezTo>
                  <a:cubicBezTo>
                    <a:pt x="370118" y="35362"/>
                    <a:pt x="389406" y="16073"/>
                    <a:pt x="413409" y="16073"/>
                  </a:cubicBezTo>
                  <a:lnTo>
                    <a:pt x="413409" y="16073"/>
                  </a:lnTo>
                  <a:cubicBezTo>
                    <a:pt x="420695" y="16502"/>
                    <a:pt x="427125" y="18217"/>
                    <a:pt x="432697" y="2121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801177A8-8F29-4F90-983F-7954B4A0FADA}"/>
                </a:ext>
              </a:extLst>
            </p:cNvPr>
            <p:cNvSpPr/>
            <p:nvPr/>
          </p:nvSpPr>
          <p:spPr>
            <a:xfrm>
              <a:off x="6022491" y="3919990"/>
              <a:ext cx="737235" cy="822960"/>
            </a:xfrm>
            <a:custGeom>
              <a:avLst/>
              <a:gdLst>
                <a:gd name="connsiteX0" fmla="*/ 738307 w 737235"/>
                <a:gd name="connsiteY0" fmla="*/ 406551 h 822960"/>
                <a:gd name="connsiteX1" fmla="*/ 738307 w 737235"/>
                <a:gd name="connsiteY1" fmla="*/ 406551 h 822960"/>
                <a:gd name="connsiteX2" fmla="*/ 3215 w 737235"/>
                <a:gd name="connsiteY2" fmla="*/ 3215 h 822960"/>
                <a:gd name="connsiteX3" fmla="*/ 115086 w 737235"/>
                <a:gd name="connsiteY3" fmla="*/ 251817 h 822960"/>
                <a:gd name="connsiteX4" fmla="*/ 125373 w 737235"/>
                <a:gd name="connsiteY4" fmla="*/ 265962 h 822960"/>
                <a:gd name="connsiteX5" fmla="*/ 229100 w 737235"/>
                <a:gd name="connsiteY5" fmla="*/ 398836 h 822960"/>
                <a:gd name="connsiteX6" fmla="*/ 360688 w 737235"/>
                <a:gd name="connsiteY6" fmla="*/ 599432 h 822960"/>
                <a:gd name="connsiteX7" fmla="*/ 453700 w 737235"/>
                <a:gd name="connsiteY7" fmla="*/ 783741 h 822960"/>
                <a:gd name="connsiteX8" fmla="*/ 468702 w 737235"/>
                <a:gd name="connsiteY8" fmla="*/ 821031 h 822960"/>
                <a:gd name="connsiteX9" fmla="*/ 635437 w 737235"/>
                <a:gd name="connsiteY9" fmla="*/ 540282 h 822960"/>
                <a:gd name="connsiteX10" fmla="*/ 738307 w 737235"/>
                <a:gd name="connsiteY10" fmla="*/ 406551 h 822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37235" h="822960">
                  <a:moveTo>
                    <a:pt x="738307" y="406551"/>
                  </a:moveTo>
                  <a:lnTo>
                    <a:pt x="738307" y="406551"/>
                  </a:lnTo>
                  <a:cubicBezTo>
                    <a:pt x="482417" y="311825"/>
                    <a:pt x="233815" y="177237"/>
                    <a:pt x="3215" y="3215"/>
                  </a:cubicBezTo>
                  <a:cubicBezTo>
                    <a:pt x="44363" y="83368"/>
                    <a:pt x="81653" y="166521"/>
                    <a:pt x="115086" y="251817"/>
                  </a:cubicBezTo>
                  <a:cubicBezTo>
                    <a:pt x="118515" y="256532"/>
                    <a:pt x="121944" y="261247"/>
                    <a:pt x="125373" y="265962"/>
                  </a:cubicBezTo>
                  <a:cubicBezTo>
                    <a:pt x="158377" y="311396"/>
                    <a:pt x="192667" y="355973"/>
                    <a:pt x="229100" y="398836"/>
                  </a:cubicBezTo>
                  <a:cubicBezTo>
                    <a:pt x="281392" y="459700"/>
                    <a:pt x="322112" y="529566"/>
                    <a:pt x="360688" y="599432"/>
                  </a:cubicBezTo>
                  <a:cubicBezTo>
                    <a:pt x="393692" y="659868"/>
                    <a:pt x="425410" y="720733"/>
                    <a:pt x="453700" y="783741"/>
                  </a:cubicBezTo>
                  <a:cubicBezTo>
                    <a:pt x="459272" y="796171"/>
                    <a:pt x="463987" y="808601"/>
                    <a:pt x="468702" y="821031"/>
                  </a:cubicBezTo>
                  <a:cubicBezTo>
                    <a:pt x="516279" y="724591"/>
                    <a:pt x="571572" y="630722"/>
                    <a:pt x="635437" y="540282"/>
                  </a:cubicBezTo>
                  <a:cubicBezTo>
                    <a:pt x="668441" y="493991"/>
                    <a:pt x="702731" y="449413"/>
                    <a:pt x="738307" y="4065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7E3CAF9E-97BC-4B07-90C9-6F5FACCA01EC}"/>
                </a:ext>
              </a:extLst>
            </p:cNvPr>
            <p:cNvSpPr/>
            <p:nvPr/>
          </p:nvSpPr>
          <p:spPr>
            <a:xfrm>
              <a:off x="6996327" y="4924258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C860ADE8-048B-45E9-83A4-07641B2DC160}"/>
                </a:ext>
              </a:extLst>
            </p:cNvPr>
            <p:cNvSpPr/>
            <p:nvPr/>
          </p:nvSpPr>
          <p:spPr>
            <a:xfrm>
              <a:off x="6501265" y="4732663"/>
              <a:ext cx="501491" cy="231458"/>
            </a:xfrm>
            <a:custGeom>
              <a:avLst/>
              <a:gdLst>
                <a:gd name="connsiteX0" fmla="*/ 498277 w 501491"/>
                <a:gd name="connsiteY0" fmla="*/ 194810 h 231457"/>
                <a:gd name="connsiteX1" fmla="*/ 483704 w 501491"/>
                <a:gd name="connsiteY1" fmla="*/ 162234 h 231457"/>
                <a:gd name="connsiteX2" fmla="*/ 295966 w 501491"/>
                <a:gd name="connsiteY2" fmla="*/ 194810 h 231457"/>
                <a:gd name="connsiteX3" fmla="*/ 289965 w 501491"/>
                <a:gd name="connsiteY3" fmla="*/ 195667 h 231457"/>
                <a:gd name="connsiteX4" fmla="*/ 16502 w 501491"/>
                <a:gd name="connsiteY4" fmla="*/ 3215 h 231457"/>
                <a:gd name="connsiteX5" fmla="*/ 3215 w 501491"/>
                <a:gd name="connsiteY5" fmla="*/ 29361 h 231457"/>
                <a:gd name="connsiteX6" fmla="*/ 289536 w 501491"/>
                <a:gd name="connsiteY6" fmla="*/ 230814 h 231457"/>
                <a:gd name="connsiteX7" fmla="*/ 498277 w 501491"/>
                <a:gd name="connsiteY7" fmla="*/ 194810 h 231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01491" h="231457">
                  <a:moveTo>
                    <a:pt x="498277" y="194810"/>
                  </a:moveTo>
                  <a:cubicBezTo>
                    <a:pt x="493562" y="184094"/>
                    <a:pt x="488847" y="173379"/>
                    <a:pt x="483704" y="162234"/>
                  </a:cubicBezTo>
                  <a:lnTo>
                    <a:pt x="295966" y="194810"/>
                  </a:lnTo>
                  <a:lnTo>
                    <a:pt x="289965" y="195667"/>
                  </a:lnTo>
                  <a:lnTo>
                    <a:pt x="16502" y="3215"/>
                  </a:lnTo>
                  <a:cubicBezTo>
                    <a:pt x="12216" y="11787"/>
                    <a:pt x="7501" y="20788"/>
                    <a:pt x="3215" y="29361"/>
                  </a:cubicBezTo>
                  <a:lnTo>
                    <a:pt x="289536" y="230814"/>
                  </a:lnTo>
                  <a:lnTo>
                    <a:pt x="498277" y="1948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F841826D-5F05-45F8-9E8F-9B4F8EA0645C}"/>
                </a:ext>
              </a:extLst>
            </p:cNvPr>
            <p:cNvSpPr/>
            <p:nvPr/>
          </p:nvSpPr>
          <p:spPr>
            <a:xfrm>
              <a:off x="6661571" y="5113282"/>
              <a:ext cx="488633" cy="287179"/>
            </a:xfrm>
            <a:custGeom>
              <a:avLst/>
              <a:gdLst>
                <a:gd name="connsiteX0" fmla="*/ 340114 w 488632"/>
                <a:gd name="connsiteY0" fmla="*/ 38791 h 287178"/>
                <a:gd name="connsiteX1" fmla="*/ 340114 w 488632"/>
                <a:gd name="connsiteY1" fmla="*/ 38791 h 287178"/>
                <a:gd name="connsiteX2" fmla="*/ 343972 w 488632"/>
                <a:gd name="connsiteY2" fmla="*/ 38362 h 287178"/>
                <a:gd name="connsiteX3" fmla="*/ 435697 w 488632"/>
                <a:gd name="connsiteY3" fmla="*/ 102656 h 287178"/>
                <a:gd name="connsiteX4" fmla="*/ 436555 w 488632"/>
                <a:gd name="connsiteY4" fmla="*/ 106514 h 287178"/>
                <a:gd name="connsiteX5" fmla="*/ 465272 w 488632"/>
                <a:gd name="connsiteY5" fmla="*/ 271534 h 287178"/>
                <a:gd name="connsiteX6" fmla="*/ 487132 w 488632"/>
                <a:gd name="connsiteY6" fmla="*/ 286965 h 287178"/>
                <a:gd name="connsiteX7" fmla="*/ 480274 w 488632"/>
                <a:gd name="connsiteY7" fmla="*/ 251817 h 287178"/>
                <a:gd name="connsiteX8" fmla="*/ 461844 w 488632"/>
                <a:gd name="connsiteY8" fmla="*/ 131802 h 287178"/>
                <a:gd name="connsiteX9" fmla="*/ 451128 w 488632"/>
                <a:gd name="connsiteY9" fmla="*/ 87226 h 287178"/>
                <a:gd name="connsiteX10" fmla="*/ 344400 w 488632"/>
                <a:gd name="connsiteY10" fmla="*/ 12216 h 287178"/>
                <a:gd name="connsiteX11" fmla="*/ 85511 w 488632"/>
                <a:gd name="connsiteY11" fmla="*/ 57222 h 287178"/>
                <a:gd name="connsiteX12" fmla="*/ 81225 w 488632"/>
                <a:gd name="connsiteY12" fmla="*/ 58079 h 287178"/>
                <a:gd name="connsiteX13" fmla="*/ 3215 w 488632"/>
                <a:gd name="connsiteY13" fmla="*/ 3215 h 287178"/>
                <a:gd name="connsiteX14" fmla="*/ 6644 w 488632"/>
                <a:gd name="connsiteY14" fmla="*/ 19074 h 287178"/>
                <a:gd name="connsiteX15" fmla="*/ 95369 w 488632"/>
                <a:gd name="connsiteY15" fmla="*/ 81653 h 287178"/>
                <a:gd name="connsiteX16" fmla="*/ 340114 w 488632"/>
                <a:gd name="connsiteY16" fmla="*/ 38791 h 287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88632" h="287178">
                  <a:moveTo>
                    <a:pt x="340114" y="38791"/>
                  </a:moveTo>
                  <a:lnTo>
                    <a:pt x="340114" y="38791"/>
                  </a:lnTo>
                  <a:lnTo>
                    <a:pt x="343972" y="38362"/>
                  </a:lnTo>
                  <a:lnTo>
                    <a:pt x="435697" y="102656"/>
                  </a:lnTo>
                  <a:lnTo>
                    <a:pt x="436555" y="106514"/>
                  </a:lnTo>
                  <a:lnTo>
                    <a:pt x="465272" y="271534"/>
                  </a:lnTo>
                  <a:lnTo>
                    <a:pt x="487132" y="286965"/>
                  </a:lnTo>
                  <a:cubicBezTo>
                    <a:pt x="484989" y="275392"/>
                    <a:pt x="482417" y="263819"/>
                    <a:pt x="480274" y="251817"/>
                  </a:cubicBezTo>
                  <a:cubicBezTo>
                    <a:pt x="471702" y="211955"/>
                    <a:pt x="469559" y="171236"/>
                    <a:pt x="461844" y="131802"/>
                  </a:cubicBezTo>
                  <a:cubicBezTo>
                    <a:pt x="458843" y="116800"/>
                    <a:pt x="455414" y="101798"/>
                    <a:pt x="451128" y="87226"/>
                  </a:cubicBezTo>
                  <a:lnTo>
                    <a:pt x="344400" y="12216"/>
                  </a:lnTo>
                  <a:lnTo>
                    <a:pt x="85511" y="57222"/>
                  </a:lnTo>
                  <a:lnTo>
                    <a:pt x="81225" y="58079"/>
                  </a:lnTo>
                  <a:lnTo>
                    <a:pt x="3215" y="3215"/>
                  </a:lnTo>
                  <a:cubicBezTo>
                    <a:pt x="4501" y="8359"/>
                    <a:pt x="5358" y="13930"/>
                    <a:pt x="6644" y="19074"/>
                  </a:cubicBezTo>
                  <a:lnTo>
                    <a:pt x="95369" y="81653"/>
                  </a:lnTo>
                  <a:lnTo>
                    <a:pt x="340114" y="3879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CEF504B2-0AC1-4031-9CEE-F4ADEE64650D}"/>
                </a:ext>
              </a:extLst>
            </p:cNvPr>
            <p:cNvSpPr/>
            <p:nvPr/>
          </p:nvSpPr>
          <p:spPr>
            <a:xfrm>
              <a:off x="6554843" y="4907542"/>
              <a:ext cx="505778" cy="171450"/>
            </a:xfrm>
            <a:custGeom>
              <a:avLst/>
              <a:gdLst>
                <a:gd name="connsiteX0" fmla="*/ 457557 w 505777"/>
                <a:gd name="connsiteY0" fmla="*/ 127945 h 171450"/>
                <a:gd name="connsiteX1" fmla="*/ 465701 w 505777"/>
                <a:gd name="connsiteY1" fmla="*/ 126659 h 171450"/>
                <a:gd name="connsiteX2" fmla="*/ 505992 w 505777"/>
                <a:gd name="connsiteY2" fmla="*/ 154948 h 171450"/>
                <a:gd name="connsiteX3" fmla="*/ 485847 w 505777"/>
                <a:gd name="connsiteY3" fmla="*/ 109514 h 171450"/>
                <a:gd name="connsiteX4" fmla="*/ 471702 w 505777"/>
                <a:gd name="connsiteY4" fmla="*/ 99655 h 171450"/>
                <a:gd name="connsiteX5" fmla="*/ 213670 w 505777"/>
                <a:gd name="connsiteY5" fmla="*/ 144661 h 171450"/>
                <a:gd name="connsiteX6" fmla="*/ 205526 w 505777"/>
                <a:gd name="connsiteY6" fmla="*/ 145947 h 171450"/>
                <a:gd name="connsiteX7" fmla="*/ 3215 w 505777"/>
                <a:gd name="connsiteY7" fmla="*/ 3215 h 171450"/>
                <a:gd name="connsiteX8" fmla="*/ 3215 w 505777"/>
                <a:gd name="connsiteY8" fmla="*/ 3215 h 171450"/>
                <a:gd name="connsiteX9" fmla="*/ 26789 w 505777"/>
                <a:gd name="connsiteY9" fmla="*/ 39219 h 171450"/>
                <a:gd name="connsiteX10" fmla="*/ 213241 w 505777"/>
                <a:gd name="connsiteY10" fmla="*/ 170378 h 171450"/>
                <a:gd name="connsiteX11" fmla="*/ 457557 w 505777"/>
                <a:gd name="connsiteY11" fmla="*/ 127945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5777" h="171450">
                  <a:moveTo>
                    <a:pt x="457557" y="127945"/>
                  </a:moveTo>
                  <a:lnTo>
                    <a:pt x="465701" y="126659"/>
                  </a:lnTo>
                  <a:lnTo>
                    <a:pt x="505992" y="154948"/>
                  </a:lnTo>
                  <a:cubicBezTo>
                    <a:pt x="499562" y="139946"/>
                    <a:pt x="492705" y="124516"/>
                    <a:pt x="485847" y="109514"/>
                  </a:cubicBezTo>
                  <a:lnTo>
                    <a:pt x="471702" y="99655"/>
                  </a:lnTo>
                  <a:lnTo>
                    <a:pt x="213670" y="144661"/>
                  </a:lnTo>
                  <a:lnTo>
                    <a:pt x="205526" y="145947"/>
                  </a:lnTo>
                  <a:lnTo>
                    <a:pt x="3215" y="3215"/>
                  </a:lnTo>
                  <a:cubicBezTo>
                    <a:pt x="3215" y="3215"/>
                    <a:pt x="3215" y="3215"/>
                    <a:pt x="3215" y="3215"/>
                  </a:cubicBezTo>
                  <a:cubicBezTo>
                    <a:pt x="10073" y="15645"/>
                    <a:pt x="18217" y="27647"/>
                    <a:pt x="26789" y="39219"/>
                  </a:cubicBezTo>
                  <a:lnTo>
                    <a:pt x="213241" y="170378"/>
                  </a:lnTo>
                  <a:lnTo>
                    <a:pt x="457557" y="12794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52ECB6B8-D0FB-4B3A-85D2-5EB45711624C}"/>
                </a:ext>
              </a:extLst>
            </p:cNvPr>
            <p:cNvSpPr/>
            <p:nvPr/>
          </p:nvSpPr>
          <p:spPr>
            <a:xfrm>
              <a:off x="6670143" y="5155716"/>
              <a:ext cx="518636" cy="445770"/>
            </a:xfrm>
            <a:custGeom>
              <a:avLst/>
              <a:gdLst>
                <a:gd name="connsiteX0" fmla="*/ 326827 w 518636"/>
                <a:gd name="connsiteY0" fmla="*/ 34505 h 445770"/>
                <a:gd name="connsiteX1" fmla="*/ 326827 w 518636"/>
                <a:gd name="connsiteY1" fmla="*/ 34505 h 445770"/>
                <a:gd name="connsiteX2" fmla="*/ 330684 w 518636"/>
                <a:gd name="connsiteY2" fmla="*/ 33647 h 445770"/>
                <a:gd name="connsiteX3" fmla="*/ 392406 w 518636"/>
                <a:gd name="connsiteY3" fmla="*/ 77367 h 445770"/>
                <a:gd name="connsiteX4" fmla="*/ 392835 w 518636"/>
                <a:gd name="connsiteY4" fmla="*/ 81225 h 445770"/>
                <a:gd name="connsiteX5" fmla="*/ 405693 w 518636"/>
                <a:gd name="connsiteY5" fmla="*/ 153662 h 445770"/>
                <a:gd name="connsiteX6" fmla="*/ 406551 w 518636"/>
                <a:gd name="connsiteY6" fmla="*/ 157520 h 445770"/>
                <a:gd name="connsiteX7" fmla="*/ 358974 w 518636"/>
                <a:gd name="connsiteY7" fmla="*/ 225243 h 445770"/>
                <a:gd name="connsiteX8" fmla="*/ 367117 w 518636"/>
                <a:gd name="connsiteY8" fmla="*/ 272391 h 445770"/>
                <a:gd name="connsiteX9" fmla="*/ 469559 w 518636"/>
                <a:gd name="connsiteY9" fmla="*/ 344400 h 445770"/>
                <a:gd name="connsiteX10" fmla="*/ 469987 w 518636"/>
                <a:gd name="connsiteY10" fmla="*/ 348258 h 445770"/>
                <a:gd name="connsiteX11" fmla="*/ 484132 w 518636"/>
                <a:gd name="connsiteY11" fmla="*/ 428840 h 445770"/>
                <a:gd name="connsiteX12" fmla="*/ 510278 w 518636"/>
                <a:gd name="connsiteY12" fmla="*/ 436126 h 445770"/>
                <a:gd name="connsiteX13" fmla="*/ 517993 w 518636"/>
                <a:gd name="connsiteY13" fmla="*/ 443413 h 445770"/>
                <a:gd name="connsiteX14" fmla="*/ 483703 w 518636"/>
                <a:gd name="connsiteY14" fmla="*/ 271534 h 445770"/>
                <a:gd name="connsiteX15" fmla="*/ 438269 w 518636"/>
                <a:gd name="connsiteY15" fmla="*/ 239816 h 445770"/>
                <a:gd name="connsiteX16" fmla="*/ 437412 w 518636"/>
                <a:gd name="connsiteY16" fmla="*/ 235958 h 445770"/>
                <a:gd name="connsiteX17" fmla="*/ 409123 w 518636"/>
                <a:gd name="connsiteY17" fmla="*/ 70938 h 445770"/>
                <a:gd name="connsiteX18" fmla="*/ 330684 w 518636"/>
                <a:gd name="connsiteY18" fmla="*/ 15645 h 445770"/>
                <a:gd name="connsiteX19" fmla="*/ 86368 w 518636"/>
                <a:gd name="connsiteY19" fmla="*/ 57650 h 445770"/>
                <a:gd name="connsiteX20" fmla="*/ 82082 w 518636"/>
                <a:gd name="connsiteY20" fmla="*/ 58507 h 445770"/>
                <a:gd name="connsiteX21" fmla="*/ 3215 w 518636"/>
                <a:gd name="connsiteY21" fmla="*/ 3215 h 445770"/>
                <a:gd name="connsiteX22" fmla="*/ 9215 w 518636"/>
                <a:gd name="connsiteY22" fmla="*/ 36648 h 445770"/>
                <a:gd name="connsiteX23" fmla="*/ 67937 w 518636"/>
                <a:gd name="connsiteY23" fmla="*/ 77796 h 445770"/>
                <a:gd name="connsiteX24" fmla="*/ 326827 w 518636"/>
                <a:gd name="connsiteY24" fmla="*/ 34505 h 445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18636" h="445770">
                  <a:moveTo>
                    <a:pt x="326827" y="34505"/>
                  </a:moveTo>
                  <a:lnTo>
                    <a:pt x="326827" y="34505"/>
                  </a:lnTo>
                  <a:lnTo>
                    <a:pt x="330684" y="33647"/>
                  </a:lnTo>
                  <a:lnTo>
                    <a:pt x="392406" y="77367"/>
                  </a:lnTo>
                  <a:lnTo>
                    <a:pt x="392835" y="81225"/>
                  </a:lnTo>
                  <a:lnTo>
                    <a:pt x="405693" y="153662"/>
                  </a:lnTo>
                  <a:lnTo>
                    <a:pt x="406551" y="157520"/>
                  </a:lnTo>
                  <a:lnTo>
                    <a:pt x="358974" y="225243"/>
                  </a:lnTo>
                  <a:lnTo>
                    <a:pt x="367117" y="272391"/>
                  </a:lnTo>
                  <a:lnTo>
                    <a:pt x="469559" y="344400"/>
                  </a:lnTo>
                  <a:lnTo>
                    <a:pt x="469987" y="348258"/>
                  </a:lnTo>
                  <a:lnTo>
                    <a:pt x="484132" y="428840"/>
                  </a:lnTo>
                  <a:cubicBezTo>
                    <a:pt x="493133" y="428411"/>
                    <a:pt x="502134" y="430554"/>
                    <a:pt x="510278" y="436126"/>
                  </a:cubicBezTo>
                  <a:cubicBezTo>
                    <a:pt x="513279" y="438269"/>
                    <a:pt x="515850" y="440841"/>
                    <a:pt x="517993" y="443413"/>
                  </a:cubicBezTo>
                  <a:cubicBezTo>
                    <a:pt x="506420" y="386406"/>
                    <a:pt x="494848" y="328970"/>
                    <a:pt x="483703" y="271534"/>
                  </a:cubicBezTo>
                  <a:lnTo>
                    <a:pt x="438269" y="239816"/>
                  </a:lnTo>
                  <a:lnTo>
                    <a:pt x="437412" y="235958"/>
                  </a:lnTo>
                  <a:lnTo>
                    <a:pt x="409123" y="70938"/>
                  </a:lnTo>
                  <a:lnTo>
                    <a:pt x="330684" y="15645"/>
                  </a:lnTo>
                  <a:lnTo>
                    <a:pt x="86368" y="57650"/>
                  </a:lnTo>
                  <a:lnTo>
                    <a:pt x="82082" y="58507"/>
                  </a:lnTo>
                  <a:lnTo>
                    <a:pt x="3215" y="3215"/>
                  </a:lnTo>
                  <a:cubicBezTo>
                    <a:pt x="5358" y="14359"/>
                    <a:pt x="7501" y="25504"/>
                    <a:pt x="9215" y="36648"/>
                  </a:cubicBezTo>
                  <a:lnTo>
                    <a:pt x="67937" y="77796"/>
                  </a:lnTo>
                  <a:lnTo>
                    <a:pt x="326827" y="345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37AF0D1E-B17C-4CB3-B39A-B4D52910921D}"/>
                </a:ext>
              </a:extLst>
            </p:cNvPr>
            <p:cNvSpPr/>
            <p:nvPr/>
          </p:nvSpPr>
          <p:spPr>
            <a:xfrm>
              <a:off x="6638425" y="5033986"/>
              <a:ext cx="467201" cy="137160"/>
            </a:xfrm>
            <a:custGeom>
              <a:avLst/>
              <a:gdLst>
                <a:gd name="connsiteX0" fmla="*/ 368403 w 467201"/>
                <a:gd name="connsiteY0" fmla="*/ 71795 h 137160"/>
                <a:gd name="connsiteX1" fmla="*/ 368403 w 467201"/>
                <a:gd name="connsiteY1" fmla="*/ 71795 h 137160"/>
                <a:gd name="connsiteX2" fmla="*/ 372261 w 467201"/>
                <a:gd name="connsiteY2" fmla="*/ 70938 h 137160"/>
                <a:gd name="connsiteX3" fmla="*/ 464415 w 467201"/>
                <a:gd name="connsiteY3" fmla="*/ 136088 h 137160"/>
                <a:gd name="connsiteX4" fmla="*/ 449842 w 467201"/>
                <a:gd name="connsiteY4" fmla="*/ 96227 h 137160"/>
                <a:gd name="connsiteX5" fmla="*/ 372690 w 467201"/>
                <a:gd name="connsiteY5" fmla="*/ 41791 h 137160"/>
                <a:gd name="connsiteX6" fmla="*/ 128373 w 467201"/>
                <a:gd name="connsiteY6" fmla="*/ 84225 h 137160"/>
                <a:gd name="connsiteX7" fmla="*/ 120229 w 467201"/>
                <a:gd name="connsiteY7" fmla="*/ 85940 h 137160"/>
                <a:gd name="connsiteX8" fmla="*/ 3215 w 467201"/>
                <a:gd name="connsiteY8" fmla="*/ 3215 h 137160"/>
                <a:gd name="connsiteX9" fmla="*/ 20788 w 467201"/>
                <a:gd name="connsiteY9" fmla="*/ 53793 h 137160"/>
                <a:gd name="connsiteX10" fmla="*/ 109942 w 467201"/>
                <a:gd name="connsiteY10" fmla="*/ 116372 h 137160"/>
                <a:gd name="connsiteX11" fmla="*/ 368403 w 467201"/>
                <a:gd name="connsiteY11" fmla="*/ 71795 h 13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7201" h="137160">
                  <a:moveTo>
                    <a:pt x="368403" y="71795"/>
                  </a:moveTo>
                  <a:lnTo>
                    <a:pt x="368403" y="71795"/>
                  </a:lnTo>
                  <a:lnTo>
                    <a:pt x="372261" y="70938"/>
                  </a:lnTo>
                  <a:lnTo>
                    <a:pt x="464415" y="136088"/>
                  </a:lnTo>
                  <a:cubicBezTo>
                    <a:pt x="459700" y="122801"/>
                    <a:pt x="454986" y="109514"/>
                    <a:pt x="449842" y="96227"/>
                  </a:cubicBezTo>
                  <a:lnTo>
                    <a:pt x="372690" y="41791"/>
                  </a:lnTo>
                  <a:lnTo>
                    <a:pt x="128373" y="84225"/>
                  </a:lnTo>
                  <a:lnTo>
                    <a:pt x="120229" y="85940"/>
                  </a:lnTo>
                  <a:lnTo>
                    <a:pt x="3215" y="3215"/>
                  </a:lnTo>
                  <a:cubicBezTo>
                    <a:pt x="10930" y="19503"/>
                    <a:pt x="16502" y="36219"/>
                    <a:pt x="20788" y="53793"/>
                  </a:cubicBezTo>
                  <a:lnTo>
                    <a:pt x="109942" y="116372"/>
                  </a:lnTo>
                  <a:lnTo>
                    <a:pt x="368403" y="7179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BD4CAB69-F865-4AEC-9E56-EF381C54F4FF}"/>
                </a:ext>
              </a:extLst>
            </p:cNvPr>
            <p:cNvSpPr/>
            <p:nvPr/>
          </p:nvSpPr>
          <p:spPr>
            <a:xfrm>
              <a:off x="6681287" y="5207151"/>
              <a:ext cx="548640" cy="582930"/>
            </a:xfrm>
            <a:custGeom>
              <a:avLst/>
              <a:gdLst>
                <a:gd name="connsiteX0" fmla="*/ 515422 w 548640"/>
                <a:gd name="connsiteY0" fmla="*/ 433554 h 582930"/>
                <a:gd name="connsiteX1" fmla="*/ 515422 w 548640"/>
                <a:gd name="connsiteY1" fmla="*/ 433554 h 582930"/>
                <a:gd name="connsiteX2" fmla="*/ 509421 w 548640"/>
                <a:gd name="connsiteY2" fmla="*/ 445127 h 582930"/>
                <a:gd name="connsiteX3" fmla="*/ 449414 w 548640"/>
                <a:gd name="connsiteY3" fmla="*/ 455843 h 582930"/>
                <a:gd name="connsiteX4" fmla="*/ 439126 w 548640"/>
                <a:gd name="connsiteY4" fmla="*/ 395835 h 582930"/>
                <a:gd name="connsiteX5" fmla="*/ 453700 w 548640"/>
                <a:gd name="connsiteY5" fmla="*/ 383405 h 582930"/>
                <a:gd name="connsiteX6" fmla="*/ 439984 w 548640"/>
                <a:gd name="connsiteY6" fmla="*/ 304967 h 582930"/>
                <a:gd name="connsiteX7" fmla="*/ 337542 w 548640"/>
                <a:gd name="connsiteY7" fmla="*/ 232958 h 582930"/>
                <a:gd name="connsiteX8" fmla="*/ 336685 w 548640"/>
                <a:gd name="connsiteY8" fmla="*/ 229100 h 582930"/>
                <a:gd name="connsiteX9" fmla="*/ 327255 w 548640"/>
                <a:gd name="connsiteY9" fmla="*/ 173379 h 582930"/>
                <a:gd name="connsiteX10" fmla="*/ 326398 w 548640"/>
                <a:gd name="connsiteY10" fmla="*/ 169521 h 582930"/>
                <a:gd name="connsiteX11" fmla="*/ 373975 w 548640"/>
                <a:gd name="connsiteY11" fmla="*/ 101798 h 582930"/>
                <a:gd name="connsiteX12" fmla="*/ 362831 w 548640"/>
                <a:gd name="connsiteY12" fmla="*/ 37076 h 582930"/>
                <a:gd name="connsiteX13" fmla="*/ 314397 w 548640"/>
                <a:gd name="connsiteY13" fmla="*/ 3215 h 582930"/>
                <a:gd name="connsiteX14" fmla="*/ 56793 w 548640"/>
                <a:gd name="connsiteY14" fmla="*/ 47792 h 582930"/>
                <a:gd name="connsiteX15" fmla="*/ 52507 w 548640"/>
                <a:gd name="connsiteY15" fmla="*/ 48649 h 582930"/>
                <a:gd name="connsiteX16" fmla="*/ 3215 w 548640"/>
                <a:gd name="connsiteY16" fmla="*/ 13930 h 582930"/>
                <a:gd name="connsiteX17" fmla="*/ 10930 w 548640"/>
                <a:gd name="connsiteY17" fmla="*/ 59794 h 582930"/>
                <a:gd name="connsiteX18" fmla="*/ 73081 w 548640"/>
                <a:gd name="connsiteY18" fmla="*/ 103513 h 582930"/>
                <a:gd name="connsiteX19" fmla="*/ 247531 w 548640"/>
                <a:gd name="connsiteY19" fmla="*/ 72652 h 582930"/>
                <a:gd name="connsiteX20" fmla="*/ 253532 w 548640"/>
                <a:gd name="connsiteY20" fmla="*/ 59794 h 582930"/>
                <a:gd name="connsiteX21" fmla="*/ 313111 w 548640"/>
                <a:gd name="connsiteY21" fmla="*/ 49506 h 582930"/>
                <a:gd name="connsiteX22" fmla="*/ 323826 w 548640"/>
                <a:gd name="connsiteY22" fmla="*/ 109514 h 582930"/>
                <a:gd name="connsiteX23" fmla="*/ 263819 w 548640"/>
                <a:gd name="connsiteY23" fmla="*/ 119801 h 582930"/>
                <a:gd name="connsiteX24" fmla="*/ 246674 w 548640"/>
                <a:gd name="connsiteY24" fmla="*/ 93226 h 582930"/>
                <a:gd name="connsiteX25" fmla="*/ 72223 w 548640"/>
                <a:gd name="connsiteY25" fmla="*/ 123658 h 582930"/>
                <a:gd name="connsiteX26" fmla="*/ 67937 w 548640"/>
                <a:gd name="connsiteY26" fmla="*/ 124516 h 582930"/>
                <a:gd name="connsiteX27" fmla="*/ 15216 w 548640"/>
                <a:gd name="connsiteY27" fmla="*/ 87654 h 582930"/>
                <a:gd name="connsiteX28" fmla="*/ 19502 w 548640"/>
                <a:gd name="connsiteY28" fmla="*/ 112086 h 582930"/>
                <a:gd name="connsiteX29" fmla="*/ 58079 w 548640"/>
                <a:gd name="connsiteY29" fmla="*/ 139089 h 582930"/>
                <a:gd name="connsiteX30" fmla="*/ 200811 w 548640"/>
                <a:gd name="connsiteY30" fmla="*/ 114229 h 582930"/>
                <a:gd name="connsiteX31" fmla="*/ 204668 w 548640"/>
                <a:gd name="connsiteY31" fmla="*/ 113800 h 582930"/>
                <a:gd name="connsiteX32" fmla="*/ 278392 w 548640"/>
                <a:gd name="connsiteY32" fmla="*/ 165664 h 582930"/>
                <a:gd name="connsiteX33" fmla="*/ 279249 w 548640"/>
                <a:gd name="connsiteY33" fmla="*/ 169521 h 582930"/>
                <a:gd name="connsiteX34" fmla="*/ 299823 w 548640"/>
                <a:gd name="connsiteY34" fmla="*/ 287393 h 582930"/>
                <a:gd name="connsiteX35" fmla="*/ 307110 w 548640"/>
                <a:gd name="connsiteY35" fmla="*/ 292537 h 582930"/>
                <a:gd name="connsiteX36" fmla="*/ 361117 w 548640"/>
                <a:gd name="connsiteY36" fmla="*/ 288679 h 582930"/>
                <a:gd name="connsiteX37" fmla="*/ 371404 w 548640"/>
                <a:gd name="connsiteY37" fmla="*/ 348686 h 582930"/>
                <a:gd name="connsiteX38" fmla="*/ 311825 w 548640"/>
                <a:gd name="connsiteY38" fmla="*/ 358973 h 582930"/>
                <a:gd name="connsiteX39" fmla="*/ 296394 w 548640"/>
                <a:gd name="connsiteY39" fmla="*/ 309253 h 582930"/>
                <a:gd name="connsiteX40" fmla="*/ 281821 w 548640"/>
                <a:gd name="connsiteY40" fmla="*/ 298966 h 582930"/>
                <a:gd name="connsiteX41" fmla="*/ 280964 w 548640"/>
                <a:gd name="connsiteY41" fmla="*/ 294680 h 582930"/>
                <a:gd name="connsiteX42" fmla="*/ 260819 w 548640"/>
                <a:gd name="connsiteY42" fmla="*/ 177665 h 582930"/>
                <a:gd name="connsiteX43" fmla="*/ 199954 w 548640"/>
                <a:gd name="connsiteY43" fmla="*/ 134803 h 582930"/>
                <a:gd name="connsiteX44" fmla="*/ 57222 w 548640"/>
                <a:gd name="connsiteY44" fmla="*/ 159663 h 582930"/>
                <a:gd name="connsiteX45" fmla="*/ 53364 w 548640"/>
                <a:gd name="connsiteY45" fmla="*/ 160091 h 582930"/>
                <a:gd name="connsiteX46" fmla="*/ 24646 w 548640"/>
                <a:gd name="connsiteY46" fmla="*/ 139946 h 582930"/>
                <a:gd name="connsiteX47" fmla="*/ 27646 w 548640"/>
                <a:gd name="connsiteY47" fmla="*/ 156663 h 582930"/>
                <a:gd name="connsiteX48" fmla="*/ 119801 w 548640"/>
                <a:gd name="connsiteY48" fmla="*/ 221385 h 582930"/>
                <a:gd name="connsiteX49" fmla="*/ 153233 w 548640"/>
                <a:gd name="connsiteY49" fmla="*/ 215813 h 582930"/>
                <a:gd name="connsiteX50" fmla="*/ 160949 w 548640"/>
                <a:gd name="connsiteY50" fmla="*/ 193096 h 582930"/>
                <a:gd name="connsiteX51" fmla="*/ 220528 w 548640"/>
                <a:gd name="connsiteY51" fmla="*/ 182809 h 582930"/>
                <a:gd name="connsiteX52" fmla="*/ 231243 w 548640"/>
                <a:gd name="connsiteY52" fmla="*/ 242388 h 582930"/>
                <a:gd name="connsiteX53" fmla="*/ 171236 w 548640"/>
                <a:gd name="connsiteY53" fmla="*/ 252675 h 582930"/>
                <a:gd name="connsiteX54" fmla="*/ 157091 w 548640"/>
                <a:gd name="connsiteY54" fmla="*/ 235101 h 582930"/>
                <a:gd name="connsiteX55" fmla="*/ 115515 w 548640"/>
                <a:gd name="connsiteY55" fmla="*/ 242388 h 582930"/>
                <a:gd name="connsiteX56" fmla="*/ 34076 w 548640"/>
                <a:gd name="connsiteY56" fmla="*/ 184952 h 582930"/>
                <a:gd name="connsiteX57" fmla="*/ 42220 w 548640"/>
                <a:gd name="connsiteY57" fmla="*/ 220099 h 582930"/>
                <a:gd name="connsiteX58" fmla="*/ 44363 w 548640"/>
                <a:gd name="connsiteY58" fmla="*/ 226957 h 582930"/>
                <a:gd name="connsiteX59" fmla="*/ 545854 w 548640"/>
                <a:gd name="connsiteY59" fmla="*/ 580144 h 582930"/>
                <a:gd name="connsiteX60" fmla="*/ 515422 w 548640"/>
                <a:gd name="connsiteY60" fmla="*/ 433554 h 582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548640" h="582930">
                  <a:moveTo>
                    <a:pt x="515422" y="433554"/>
                  </a:moveTo>
                  <a:lnTo>
                    <a:pt x="515422" y="433554"/>
                  </a:lnTo>
                  <a:cubicBezTo>
                    <a:pt x="514136" y="437412"/>
                    <a:pt x="511993" y="441698"/>
                    <a:pt x="509421" y="445127"/>
                  </a:cubicBezTo>
                  <a:cubicBezTo>
                    <a:pt x="495705" y="464415"/>
                    <a:pt x="468702" y="469130"/>
                    <a:pt x="449414" y="455843"/>
                  </a:cubicBezTo>
                  <a:cubicBezTo>
                    <a:pt x="430125" y="442555"/>
                    <a:pt x="425410" y="415552"/>
                    <a:pt x="439126" y="395835"/>
                  </a:cubicBezTo>
                  <a:cubicBezTo>
                    <a:pt x="442984" y="390263"/>
                    <a:pt x="448127" y="386406"/>
                    <a:pt x="453700" y="383405"/>
                  </a:cubicBezTo>
                  <a:lnTo>
                    <a:pt x="439984" y="304967"/>
                  </a:lnTo>
                  <a:lnTo>
                    <a:pt x="337542" y="232958"/>
                  </a:lnTo>
                  <a:lnTo>
                    <a:pt x="336685" y="229100"/>
                  </a:lnTo>
                  <a:lnTo>
                    <a:pt x="327255" y="173379"/>
                  </a:lnTo>
                  <a:lnTo>
                    <a:pt x="326398" y="169521"/>
                  </a:lnTo>
                  <a:lnTo>
                    <a:pt x="373975" y="101798"/>
                  </a:lnTo>
                  <a:lnTo>
                    <a:pt x="362831" y="37076"/>
                  </a:lnTo>
                  <a:lnTo>
                    <a:pt x="314397" y="3215"/>
                  </a:lnTo>
                  <a:lnTo>
                    <a:pt x="56793" y="47792"/>
                  </a:lnTo>
                  <a:lnTo>
                    <a:pt x="52507" y="48649"/>
                  </a:lnTo>
                  <a:lnTo>
                    <a:pt x="3215" y="13930"/>
                  </a:lnTo>
                  <a:cubicBezTo>
                    <a:pt x="5787" y="29361"/>
                    <a:pt x="8358" y="44363"/>
                    <a:pt x="10930" y="59794"/>
                  </a:cubicBezTo>
                  <a:lnTo>
                    <a:pt x="73081" y="103513"/>
                  </a:lnTo>
                  <a:lnTo>
                    <a:pt x="247531" y="72652"/>
                  </a:lnTo>
                  <a:cubicBezTo>
                    <a:pt x="248817" y="68366"/>
                    <a:pt x="250960" y="63651"/>
                    <a:pt x="253532" y="59794"/>
                  </a:cubicBezTo>
                  <a:cubicBezTo>
                    <a:pt x="267248" y="40505"/>
                    <a:pt x="293822" y="35790"/>
                    <a:pt x="313111" y="49506"/>
                  </a:cubicBezTo>
                  <a:cubicBezTo>
                    <a:pt x="332399" y="63222"/>
                    <a:pt x="337542" y="90226"/>
                    <a:pt x="323826" y="109514"/>
                  </a:cubicBezTo>
                  <a:cubicBezTo>
                    <a:pt x="310110" y="128802"/>
                    <a:pt x="283107" y="133517"/>
                    <a:pt x="263819" y="119801"/>
                  </a:cubicBezTo>
                  <a:cubicBezTo>
                    <a:pt x="254389" y="113372"/>
                    <a:pt x="248817" y="103513"/>
                    <a:pt x="246674" y="93226"/>
                  </a:cubicBezTo>
                  <a:lnTo>
                    <a:pt x="72223" y="123658"/>
                  </a:lnTo>
                  <a:lnTo>
                    <a:pt x="67937" y="124516"/>
                  </a:lnTo>
                  <a:lnTo>
                    <a:pt x="15216" y="87654"/>
                  </a:lnTo>
                  <a:cubicBezTo>
                    <a:pt x="16502" y="95798"/>
                    <a:pt x="18217" y="103942"/>
                    <a:pt x="19502" y="112086"/>
                  </a:cubicBezTo>
                  <a:lnTo>
                    <a:pt x="58079" y="139089"/>
                  </a:lnTo>
                  <a:lnTo>
                    <a:pt x="200811" y="114229"/>
                  </a:lnTo>
                  <a:lnTo>
                    <a:pt x="204668" y="113800"/>
                  </a:lnTo>
                  <a:lnTo>
                    <a:pt x="278392" y="165664"/>
                  </a:lnTo>
                  <a:lnTo>
                    <a:pt x="279249" y="169521"/>
                  </a:lnTo>
                  <a:lnTo>
                    <a:pt x="299823" y="287393"/>
                  </a:lnTo>
                  <a:lnTo>
                    <a:pt x="307110" y="292537"/>
                  </a:lnTo>
                  <a:cubicBezTo>
                    <a:pt x="321683" y="278821"/>
                    <a:pt x="343972" y="276678"/>
                    <a:pt x="361117" y="288679"/>
                  </a:cubicBezTo>
                  <a:cubicBezTo>
                    <a:pt x="380405" y="302395"/>
                    <a:pt x="385120" y="328970"/>
                    <a:pt x="371404" y="348686"/>
                  </a:cubicBezTo>
                  <a:cubicBezTo>
                    <a:pt x="357688" y="368404"/>
                    <a:pt x="331113" y="372690"/>
                    <a:pt x="311825" y="358973"/>
                  </a:cubicBezTo>
                  <a:cubicBezTo>
                    <a:pt x="295537" y="347401"/>
                    <a:pt x="289965" y="327255"/>
                    <a:pt x="296394" y="309253"/>
                  </a:cubicBezTo>
                  <a:lnTo>
                    <a:pt x="281821" y="298966"/>
                  </a:lnTo>
                  <a:lnTo>
                    <a:pt x="280964" y="294680"/>
                  </a:lnTo>
                  <a:lnTo>
                    <a:pt x="260819" y="177665"/>
                  </a:lnTo>
                  <a:lnTo>
                    <a:pt x="199954" y="134803"/>
                  </a:lnTo>
                  <a:lnTo>
                    <a:pt x="57222" y="159663"/>
                  </a:lnTo>
                  <a:lnTo>
                    <a:pt x="53364" y="160091"/>
                  </a:lnTo>
                  <a:lnTo>
                    <a:pt x="24646" y="139946"/>
                  </a:lnTo>
                  <a:cubicBezTo>
                    <a:pt x="25503" y="145519"/>
                    <a:pt x="26789" y="151090"/>
                    <a:pt x="27646" y="156663"/>
                  </a:cubicBezTo>
                  <a:lnTo>
                    <a:pt x="119801" y="221385"/>
                  </a:lnTo>
                  <a:lnTo>
                    <a:pt x="153233" y="215813"/>
                  </a:lnTo>
                  <a:cubicBezTo>
                    <a:pt x="153662" y="207669"/>
                    <a:pt x="155805" y="199954"/>
                    <a:pt x="160949" y="193096"/>
                  </a:cubicBezTo>
                  <a:cubicBezTo>
                    <a:pt x="174665" y="173808"/>
                    <a:pt x="201240" y="169093"/>
                    <a:pt x="220528" y="182809"/>
                  </a:cubicBezTo>
                  <a:cubicBezTo>
                    <a:pt x="239816" y="196524"/>
                    <a:pt x="244959" y="223100"/>
                    <a:pt x="231243" y="242388"/>
                  </a:cubicBezTo>
                  <a:cubicBezTo>
                    <a:pt x="217527" y="261676"/>
                    <a:pt x="190524" y="266391"/>
                    <a:pt x="171236" y="252675"/>
                  </a:cubicBezTo>
                  <a:cubicBezTo>
                    <a:pt x="164806" y="247959"/>
                    <a:pt x="160092" y="241959"/>
                    <a:pt x="157091" y="235101"/>
                  </a:cubicBezTo>
                  <a:lnTo>
                    <a:pt x="115515" y="242388"/>
                  </a:lnTo>
                  <a:lnTo>
                    <a:pt x="34076" y="184952"/>
                  </a:lnTo>
                  <a:cubicBezTo>
                    <a:pt x="36647" y="196954"/>
                    <a:pt x="39219" y="208526"/>
                    <a:pt x="42220" y="220099"/>
                  </a:cubicBezTo>
                  <a:cubicBezTo>
                    <a:pt x="42648" y="222242"/>
                    <a:pt x="43506" y="224385"/>
                    <a:pt x="44363" y="226957"/>
                  </a:cubicBezTo>
                  <a:lnTo>
                    <a:pt x="545854" y="580144"/>
                  </a:lnTo>
                  <a:cubicBezTo>
                    <a:pt x="535567" y="530423"/>
                    <a:pt x="525280" y="481989"/>
                    <a:pt x="515422" y="43355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F47D7093-59A7-4F6F-A8E1-EDA5D3305394}"/>
                </a:ext>
              </a:extLst>
            </p:cNvPr>
            <p:cNvSpPr/>
            <p:nvPr/>
          </p:nvSpPr>
          <p:spPr>
            <a:xfrm>
              <a:off x="7763995" y="6684621"/>
              <a:ext cx="77153" cy="137160"/>
            </a:xfrm>
            <a:custGeom>
              <a:avLst/>
              <a:gdLst>
                <a:gd name="connsiteX0" fmla="*/ 73509 w 77152"/>
                <a:gd name="connsiteY0" fmla="*/ 86797 h 137160"/>
                <a:gd name="connsiteX1" fmla="*/ 55507 w 77152"/>
                <a:gd name="connsiteY1" fmla="*/ 79510 h 137160"/>
                <a:gd name="connsiteX2" fmla="*/ 55507 w 77152"/>
                <a:gd name="connsiteY2" fmla="*/ 79510 h 137160"/>
                <a:gd name="connsiteX3" fmla="*/ 40505 w 77152"/>
                <a:gd name="connsiteY3" fmla="*/ 28075 h 137160"/>
                <a:gd name="connsiteX4" fmla="*/ 22074 w 77152"/>
                <a:gd name="connsiteY4" fmla="*/ 4929 h 137160"/>
                <a:gd name="connsiteX5" fmla="*/ 20360 w 77152"/>
                <a:gd name="connsiteY5" fmla="*/ 3215 h 137160"/>
                <a:gd name="connsiteX6" fmla="*/ 3215 w 77152"/>
                <a:gd name="connsiteY6" fmla="*/ 27646 h 137160"/>
                <a:gd name="connsiteX7" fmla="*/ 21646 w 77152"/>
                <a:gd name="connsiteY7" fmla="*/ 134802 h 137160"/>
                <a:gd name="connsiteX8" fmla="*/ 40505 w 77152"/>
                <a:gd name="connsiteY8" fmla="*/ 130516 h 137160"/>
                <a:gd name="connsiteX9" fmla="*/ 72652 w 77152"/>
                <a:gd name="connsiteY9" fmla="*/ 106942 h 137160"/>
                <a:gd name="connsiteX10" fmla="*/ 73509 w 77152"/>
                <a:gd name="connsiteY10" fmla="*/ 86797 h 13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7152" h="137160">
                  <a:moveTo>
                    <a:pt x="73509" y="86797"/>
                  </a:moveTo>
                  <a:cubicBezTo>
                    <a:pt x="67080" y="85939"/>
                    <a:pt x="61079" y="83367"/>
                    <a:pt x="55507" y="79510"/>
                  </a:cubicBezTo>
                  <a:lnTo>
                    <a:pt x="55507" y="79510"/>
                  </a:lnTo>
                  <a:cubicBezTo>
                    <a:pt x="38791" y="67937"/>
                    <a:pt x="33218" y="46077"/>
                    <a:pt x="40505" y="28075"/>
                  </a:cubicBezTo>
                  <a:cubicBezTo>
                    <a:pt x="34504" y="19931"/>
                    <a:pt x="28503" y="12216"/>
                    <a:pt x="22074" y="4929"/>
                  </a:cubicBezTo>
                  <a:cubicBezTo>
                    <a:pt x="21646" y="4072"/>
                    <a:pt x="20788" y="3643"/>
                    <a:pt x="20360" y="3215"/>
                  </a:cubicBezTo>
                  <a:lnTo>
                    <a:pt x="3215" y="27646"/>
                  </a:lnTo>
                  <a:lnTo>
                    <a:pt x="21646" y="134802"/>
                  </a:lnTo>
                  <a:cubicBezTo>
                    <a:pt x="28075" y="133945"/>
                    <a:pt x="34504" y="133088"/>
                    <a:pt x="40505" y="130516"/>
                  </a:cubicBezTo>
                  <a:cubicBezTo>
                    <a:pt x="52507" y="125373"/>
                    <a:pt x="67080" y="119800"/>
                    <a:pt x="72652" y="106942"/>
                  </a:cubicBezTo>
                  <a:cubicBezTo>
                    <a:pt x="75224" y="100084"/>
                    <a:pt x="74795" y="93226"/>
                    <a:pt x="73509" y="867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946041A8-34FF-40C0-BB9F-7DB0D0DDB63B}"/>
                </a:ext>
              </a:extLst>
            </p:cNvPr>
            <p:cNvSpPr/>
            <p:nvPr/>
          </p:nvSpPr>
          <p:spPr>
            <a:xfrm>
              <a:off x="6748153" y="5507188"/>
              <a:ext cx="990124" cy="1337310"/>
            </a:xfrm>
            <a:custGeom>
              <a:avLst/>
              <a:gdLst>
                <a:gd name="connsiteX0" fmla="*/ 968478 w 990123"/>
                <a:gd name="connsiteY0" fmla="*/ 1134356 h 1337310"/>
                <a:gd name="connsiteX1" fmla="*/ 968478 w 990123"/>
                <a:gd name="connsiteY1" fmla="*/ 1134356 h 1337310"/>
                <a:gd name="connsiteX2" fmla="*/ 926044 w 990123"/>
                <a:gd name="connsiteY2" fmla="*/ 1118068 h 1337310"/>
                <a:gd name="connsiteX3" fmla="*/ 734020 w 990123"/>
                <a:gd name="connsiteY3" fmla="*/ 909757 h 1337310"/>
                <a:gd name="connsiteX4" fmla="*/ 624721 w 990123"/>
                <a:gd name="connsiteY4" fmla="*/ 756309 h 1337310"/>
                <a:gd name="connsiteX5" fmla="*/ 612291 w 990123"/>
                <a:gd name="connsiteY5" fmla="*/ 732306 h 1337310"/>
                <a:gd name="connsiteX6" fmla="*/ 594289 w 990123"/>
                <a:gd name="connsiteY6" fmla="*/ 725019 h 1337310"/>
                <a:gd name="connsiteX7" fmla="*/ 583144 w 990123"/>
                <a:gd name="connsiteY7" fmla="*/ 665869 h 1337310"/>
                <a:gd name="connsiteX8" fmla="*/ 564285 w 990123"/>
                <a:gd name="connsiteY8" fmla="*/ 611005 h 1337310"/>
                <a:gd name="connsiteX9" fmla="*/ 561713 w 990123"/>
                <a:gd name="connsiteY9" fmla="*/ 611434 h 1337310"/>
                <a:gd name="connsiteX10" fmla="*/ 480274 w 990123"/>
                <a:gd name="connsiteY10" fmla="*/ 553998 h 1337310"/>
                <a:gd name="connsiteX11" fmla="*/ 478560 w 990123"/>
                <a:gd name="connsiteY11" fmla="*/ 544140 h 1337310"/>
                <a:gd name="connsiteX12" fmla="*/ 438269 w 990123"/>
                <a:gd name="connsiteY12" fmla="*/ 309682 h 1337310"/>
                <a:gd name="connsiteX13" fmla="*/ 3215 w 990123"/>
                <a:gd name="connsiteY13" fmla="*/ 3215 h 1337310"/>
                <a:gd name="connsiteX14" fmla="*/ 38791 w 990123"/>
                <a:gd name="connsiteY14" fmla="*/ 87654 h 1337310"/>
                <a:gd name="connsiteX15" fmla="*/ 355116 w 990123"/>
                <a:gd name="connsiteY15" fmla="*/ 310110 h 1337310"/>
                <a:gd name="connsiteX16" fmla="*/ 356830 w 990123"/>
                <a:gd name="connsiteY16" fmla="*/ 318254 h 1337310"/>
                <a:gd name="connsiteX17" fmla="*/ 383405 w 990123"/>
                <a:gd name="connsiteY17" fmla="*/ 472131 h 1337310"/>
                <a:gd name="connsiteX18" fmla="*/ 388977 w 990123"/>
                <a:gd name="connsiteY18" fmla="*/ 527852 h 1337310"/>
                <a:gd name="connsiteX19" fmla="*/ 329398 w 990123"/>
                <a:gd name="connsiteY19" fmla="*/ 538139 h 1337310"/>
                <a:gd name="connsiteX20" fmla="*/ 319111 w 990123"/>
                <a:gd name="connsiteY20" fmla="*/ 478560 h 1337310"/>
                <a:gd name="connsiteX21" fmla="*/ 342257 w 990123"/>
                <a:gd name="connsiteY21" fmla="*/ 462272 h 1337310"/>
                <a:gd name="connsiteX22" fmla="*/ 319968 w 990123"/>
                <a:gd name="connsiteY22" fmla="*/ 333256 h 1337310"/>
                <a:gd name="connsiteX23" fmla="*/ 75652 w 990123"/>
                <a:gd name="connsiteY23" fmla="*/ 161377 h 1337310"/>
                <a:gd name="connsiteX24" fmla="*/ 106942 w 990123"/>
                <a:gd name="connsiteY24" fmla="*/ 220099 h 1337310"/>
                <a:gd name="connsiteX25" fmla="*/ 183237 w 990123"/>
                <a:gd name="connsiteY25" fmla="*/ 342686 h 1337310"/>
                <a:gd name="connsiteX26" fmla="*/ 195239 w 990123"/>
                <a:gd name="connsiteY26" fmla="*/ 362403 h 1337310"/>
                <a:gd name="connsiteX27" fmla="*/ 235529 w 990123"/>
                <a:gd name="connsiteY27" fmla="*/ 367117 h 1337310"/>
                <a:gd name="connsiteX28" fmla="*/ 245816 w 990123"/>
                <a:gd name="connsiteY28" fmla="*/ 427125 h 1337310"/>
                <a:gd name="connsiteX29" fmla="*/ 235529 w 990123"/>
                <a:gd name="connsiteY29" fmla="*/ 437412 h 1337310"/>
                <a:gd name="connsiteX30" fmla="*/ 254389 w 990123"/>
                <a:gd name="connsiteY30" fmla="*/ 477703 h 1337310"/>
                <a:gd name="connsiteX31" fmla="*/ 343114 w 990123"/>
                <a:gd name="connsiteY31" fmla="*/ 695873 h 1337310"/>
                <a:gd name="connsiteX32" fmla="*/ 359402 w 990123"/>
                <a:gd name="connsiteY32" fmla="*/ 761024 h 1337310"/>
                <a:gd name="connsiteX33" fmla="*/ 325541 w 990123"/>
                <a:gd name="connsiteY33" fmla="*/ 849749 h 1337310"/>
                <a:gd name="connsiteX34" fmla="*/ 324683 w 990123"/>
                <a:gd name="connsiteY34" fmla="*/ 854035 h 1337310"/>
                <a:gd name="connsiteX35" fmla="*/ 500420 w 990123"/>
                <a:gd name="connsiteY35" fmla="*/ 823603 h 1337310"/>
                <a:gd name="connsiteX36" fmla="*/ 507278 w 990123"/>
                <a:gd name="connsiteY36" fmla="*/ 808601 h 1337310"/>
                <a:gd name="connsiteX37" fmla="*/ 566857 w 990123"/>
                <a:gd name="connsiteY37" fmla="*/ 797886 h 1337310"/>
                <a:gd name="connsiteX38" fmla="*/ 577572 w 990123"/>
                <a:gd name="connsiteY38" fmla="*/ 857893 h 1337310"/>
                <a:gd name="connsiteX39" fmla="*/ 517565 w 990123"/>
                <a:gd name="connsiteY39" fmla="*/ 868180 h 1337310"/>
                <a:gd name="connsiteX40" fmla="*/ 504277 w 990123"/>
                <a:gd name="connsiteY40" fmla="*/ 852321 h 1337310"/>
                <a:gd name="connsiteX41" fmla="*/ 317397 w 990123"/>
                <a:gd name="connsiteY41" fmla="*/ 884897 h 1337310"/>
                <a:gd name="connsiteX42" fmla="*/ 304967 w 990123"/>
                <a:gd name="connsiteY42" fmla="*/ 951762 h 1337310"/>
                <a:gd name="connsiteX43" fmla="*/ 314396 w 990123"/>
                <a:gd name="connsiteY43" fmla="*/ 1020771 h 1337310"/>
                <a:gd name="connsiteX44" fmla="*/ 361974 w 990123"/>
                <a:gd name="connsiteY44" fmla="*/ 1055061 h 1337310"/>
                <a:gd name="connsiteX45" fmla="*/ 455414 w 990123"/>
                <a:gd name="connsiteY45" fmla="*/ 1081635 h 1337310"/>
                <a:gd name="connsiteX46" fmla="*/ 442555 w 990123"/>
                <a:gd name="connsiteY46" fmla="*/ 1007483 h 1337310"/>
                <a:gd name="connsiteX47" fmla="*/ 424982 w 990123"/>
                <a:gd name="connsiteY47" fmla="*/ 1000196 h 1337310"/>
                <a:gd name="connsiteX48" fmla="*/ 414695 w 990123"/>
                <a:gd name="connsiteY48" fmla="*/ 940618 h 1337310"/>
                <a:gd name="connsiteX49" fmla="*/ 474273 w 990123"/>
                <a:gd name="connsiteY49" fmla="*/ 929902 h 1337310"/>
                <a:gd name="connsiteX50" fmla="*/ 484989 w 990123"/>
                <a:gd name="connsiteY50" fmla="*/ 989910 h 1337310"/>
                <a:gd name="connsiteX51" fmla="*/ 471273 w 990123"/>
                <a:gd name="connsiteY51" fmla="*/ 1002339 h 1337310"/>
                <a:gd name="connsiteX52" fmla="*/ 484989 w 990123"/>
                <a:gd name="connsiteY52" fmla="*/ 1083350 h 1337310"/>
                <a:gd name="connsiteX53" fmla="*/ 485846 w 990123"/>
                <a:gd name="connsiteY53" fmla="*/ 1088065 h 1337310"/>
                <a:gd name="connsiteX54" fmla="*/ 559141 w 990123"/>
                <a:gd name="connsiteY54" fmla="*/ 1101352 h 1337310"/>
                <a:gd name="connsiteX55" fmla="*/ 555284 w 990123"/>
                <a:gd name="connsiteY55" fmla="*/ 1047345 h 1337310"/>
                <a:gd name="connsiteX56" fmla="*/ 615291 w 990123"/>
                <a:gd name="connsiteY56" fmla="*/ 1037059 h 1337310"/>
                <a:gd name="connsiteX57" fmla="*/ 625578 w 990123"/>
                <a:gd name="connsiteY57" fmla="*/ 1096637 h 1337310"/>
                <a:gd name="connsiteX58" fmla="*/ 605861 w 990123"/>
                <a:gd name="connsiteY58" fmla="*/ 1112496 h 1337310"/>
                <a:gd name="connsiteX59" fmla="*/ 620006 w 990123"/>
                <a:gd name="connsiteY59" fmla="*/ 1142929 h 1337310"/>
                <a:gd name="connsiteX60" fmla="*/ 651724 w 990123"/>
                <a:gd name="connsiteY60" fmla="*/ 1170789 h 1337310"/>
                <a:gd name="connsiteX61" fmla="*/ 682157 w 990123"/>
                <a:gd name="connsiteY61" fmla="*/ 1203793 h 1337310"/>
                <a:gd name="connsiteX62" fmla="*/ 700587 w 990123"/>
                <a:gd name="connsiteY62" fmla="*/ 1177647 h 1337310"/>
                <a:gd name="connsiteX63" fmla="*/ 664583 w 990123"/>
                <a:gd name="connsiteY63" fmla="*/ 970193 h 1337310"/>
                <a:gd name="connsiteX64" fmla="*/ 663297 w 990123"/>
                <a:gd name="connsiteY64" fmla="*/ 969764 h 1337310"/>
                <a:gd name="connsiteX65" fmla="*/ 653010 w 990123"/>
                <a:gd name="connsiteY65" fmla="*/ 909757 h 1337310"/>
                <a:gd name="connsiteX66" fmla="*/ 712589 w 990123"/>
                <a:gd name="connsiteY66" fmla="*/ 899469 h 1337310"/>
                <a:gd name="connsiteX67" fmla="*/ 722876 w 990123"/>
                <a:gd name="connsiteY67" fmla="*/ 959048 h 1337310"/>
                <a:gd name="connsiteX68" fmla="*/ 695444 w 990123"/>
                <a:gd name="connsiteY68" fmla="*/ 976622 h 1337310"/>
                <a:gd name="connsiteX69" fmla="*/ 730591 w 990123"/>
                <a:gd name="connsiteY69" fmla="*/ 1178505 h 1337310"/>
                <a:gd name="connsiteX70" fmla="*/ 731877 w 990123"/>
                <a:gd name="connsiteY70" fmla="*/ 1184505 h 1337310"/>
                <a:gd name="connsiteX71" fmla="*/ 702302 w 990123"/>
                <a:gd name="connsiteY71" fmla="*/ 1226511 h 1337310"/>
                <a:gd name="connsiteX72" fmla="*/ 741736 w 990123"/>
                <a:gd name="connsiteY72" fmla="*/ 1270230 h 1337310"/>
                <a:gd name="connsiteX73" fmla="*/ 742164 w 990123"/>
                <a:gd name="connsiteY73" fmla="*/ 1269373 h 1337310"/>
                <a:gd name="connsiteX74" fmla="*/ 748165 w 990123"/>
                <a:gd name="connsiteY74" fmla="*/ 1268516 h 1337310"/>
                <a:gd name="connsiteX75" fmla="*/ 821031 w 990123"/>
                <a:gd name="connsiteY75" fmla="*/ 1255657 h 1337310"/>
                <a:gd name="connsiteX76" fmla="*/ 828318 w 990123"/>
                <a:gd name="connsiteY76" fmla="*/ 1239369 h 1337310"/>
                <a:gd name="connsiteX77" fmla="*/ 888325 w 990123"/>
                <a:gd name="connsiteY77" fmla="*/ 1229082 h 1337310"/>
                <a:gd name="connsiteX78" fmla="*/ 898612 w 990123"/>
                <a:gd name="connsiteY78" fmla="*/ 1288661 h 1337310"/>
                <a:gd name="connsiteX79" fmla="*/ 839034 w 990123"/>
                <a:gd name="connsiteY79" fmla="*/ 1298948 h 1337310"/>
                <a:gd name="connsiteX80" fmla="*/ 826175 w 990123"/>
                <a:gd name="connsiteY80" fmla="*/ 1284375 h 1337310"/>
                <a:gd name="connsiteX81" fmla="*/ 767882 w 990123"/>
                <a:gd name="connsiteY81" fmla="*/ 1294662 h 1337310"/>
                <a:gd name="connsiteX82" fmla="*/ 767882 w 990123"/>
                <a:gd name="connsiteY82" fmla="*/ 1294662 h 1337310"/>
                <a:gd name="connsiteX83" fmla="*/ 877610 w 990123"/>
                <a:gd name="connsiteY83" fmla="*/ 1318236 h 1337310"/>
                <a:gd name="connsiteX84" fmla="*/ 949190 w 990123"/>
                <a:gd name="connsiteY84" fmla="*/ 1334953 h 1337310"/>
                <a:gd name="connsiteX85" fmla="*/ 983909 w 990123"/>
                <a:gd name="connsiteY85" fmla="*/ 1334095 h 1337310"/>
                <a:gd name="connsiteX86" fmla="*/ 961192 w 990123"/>
                <a:gd name="connsiteY86" fmla="*/ 1203793 h 1337310"/>
                <a:gd name="connsiteX87" fmla="*/ 959049 w 990123"/>
                <a:gd name="connsiteY87" fmla="*/ 1192221 h 1337310"/>
                <a:gd name="connsiteX88" fmla="*/ 988624 w 990123"/>
                <a:gd name="connsiteY88" fmla="*/ 1150215 h 1337310"/>
                <a:gd name="connsiteX89" fmla="*/ 968478 w 990123"/>
                <a:gd name="connsiteY89" fmla="*/ 1134356 h 1337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990123" h="1337310">
                  <a:moveTo>
                    <a:pt x="968478" y="1134356"/>
                  </a:moveTo>
                  <a:lnTo>
                    <a:pt x="968478" y="1134356"/>
                  </a:lnTo>
                  <a:cubicBezTo>
                    <a:pt x="953905" y="1129641"/>
                    <a:pt x="937189" y="1130070"/>
                    <a:pt x="926044" y="1118068"/>
                  </a:cubicBezTo>
                  <a:cubicBezTo>
                    <a:pt x="858750" y="1052060"/>
                    <a:pt x="794885" y="982194"/>
                    <a:pt x="734020" y="909757"/>
                  </a:cubicBezTo>
                  <a:cubicBezTo>
                    <a:pt x="693730" y="861322"/>
                    <a:pt x="653868" y="812030"/>
                    <a:pt x="624721" y="756309"/>
                  </a:cubicBezTo>
                  <a:cubicBezTo>
                    <a:pt x="620435" y="748594"/>
                    <a:pt x="616149" y="740450"/>
                    <a:pt x="612291" y="732306"/>
                  </a:cubicBezTo>
                  <a:cubicBezTo>
                    <a:pt x="605861" y="731449"/>
                    <a:pt x="599861" y="728877"/>
                    <a:pt x="594289" y="725019"/>
                  </a:cubicBezTo>
                  <a:cubicBezTo>
                    <a:pt x="575000" y="711304"/>
                    <a:pt x="569857" y="685157"/>
                    <a:pt x="583144" y="665869"/>
                  </a:cubicBezTo>
                  <a:cubicBezTo>
                    <a:pt x="576286" y="647867"/>
                    <a:pt x="570286" y="629436"/>
                    <a:pt x="564285" y="611005"/>
                  </a:cubicBezTo>
                  <a:lnTo>
                    <a:pt x="561713" y="611434"/>
                  </a:lnTo>
                  <a:lnTo>
                    <a:pt x="480274" y="553998"/>
                  </a:lnTo>
                  <a:lnTo>
                    <a:pt x="478560" y="544140"/>
                  </a:lnTo>
                  <a:lnTo>
                    <a:pt x="438269" y="309682"/>
                  </a:lnTo>
                  <a:lnTo>
                    <a:pt x="3215" y="3215"/>
                  </a:lnTo>
                  <a:cubicBezTo>
                    <a:pt x="13930" y="31933"/>
                    <a:pt x="25932" y="60222"/>
                    <a:pt x="38791" y="87654"/>
                  </a:cubicBezTo>
                  <a:lnTo>
                    <a:pt x="355116" y="310110"/>
                  </a:lnTo>
                  <a:lnTo>
                    <a:pt x="356830" y="318254"/>
                  </a:lnTo>
                  <a:lnTo>
                    <a:pt x="383405" y="472131"/>
                  </a:lnTo>
                  <a:cubicBezTo>
                    <a:pt x="398407" y="486704"/>
                    <a:pt x="401407" y="510278"/>
                    <a:pt x="388977" y="527852"/>
                  </a:cubicBezTo>
                  <a:cubicBezTo>
                    <a:pt x="375261" y="547140"/>
                    <a:pt x="348686" y="551855"/>
                    <a:pt x="329398" y="538139"/>
                  </a:cubicBezTo>
                  <a:cubicBezTo>
                    <a:pt x="310110" y="524423"/>
                    <a:pt x="305395" y="497848"/>
                    <a:pt x="319111" y="478560"/>
                  </a:cubicBezTo>
                  <a:cubicBezTo>
                    <a:pt x="325112" y="470416"/>
                    <a:pt x="333256" y="464844"/>
                    <a:pt x="342257" y="462272"/>
                  </a:cubicBezTo>
                  <a:lnTo>
                    <a:pt x="319968" y="333256"/>
                  </a:lnTo>
                  <a:lnTo>
                    <a:pt x="75652" y="161377"/>
                  </a:lnTo>
                  <a:cubicBezTo>
                    <a:pt x="85510" y="181094"/>
                    <a:pt x="95798" y="200811"/>
                    <a:pt x="106942" y="220099"/>
                  </a:cubicBezTo>
                  <a:cubicBezTo>
                    <a:pt x="131373" y="261676"/>
                    <a:pt x="158377" y="301538"/>
                    <a:pt x="183237" y="342686"/>
                  </a:cubicBezTo>
                  <a:cubicBezTo>
                    <a:pt x="187095" y="349115"/>
                    <a:pt x="191381" y="355973"/>
                    <a:pt x="195239" y="362403"/>
                  </a:cubicBezTo>
                  <a:cubicBezTo>
                    <a:pt x="208097" y="357259"/>
                    <a:pt x="223099" y="358545"/>
                    <a:pt x="235529" y="367117"/>
                  </a:cubicBezTo>
                  <a:cubicBezTo>
                    <a:pt x="254817" y="380833"/>
                    <a:pt x="259532" y="407408"/>
                    <a:pt x="245816" y="427125"/>
                  </a:cubicBezTo>
                  <a:cubicBezTo>
                    <a:pt x="242816" y="431411"/>
                    <a:pt x="239387" y="434411"/>
                    <a:pt x="235529" y="437412"/>
                  </a:cubicBezTo>
                  <a:cubicBezTo>
                    <a:pt x="241959" y="450699"/>
                    <a:pt x="248388" y="463987"/>
                    <a:pt x="254389" y="477703"/>
                  </a:cubicBezTo>
                  <a:cubicBezTo>
                    <a:pt x="286964" y="549283"/>
                    <a:pt x="317397" y="621721"/>
                    <a:pt x="343114" y="695873"/>
                  </a:cubicBezTo>
                  <a:cubicBezTo>
                    <a:pt x="349972" y="717304"/>
                    <a:pt x="357687" y="738307"/>
                    <a:pt x="359402" y="761024"/>
                  </a:cubicBezTo>
                  <a:cubicBezTo>
                    <a:pt x="359831" y="794456"/>
                    <a:pt x="331970" y="818460"/>
                    <a:pt x="325541" y="849749"/>
                  </a:cubicBezTo>
                  <a:cubicBezTo>
                    <a:pt x="325112" y="851035"/>
                    <a:pt x="325112" y="852321"/>
                    <a:pt x="324683" y="854035"/>
                  </a:cubicBezTo>
                  <a:lnTo>
                    <a:pt x="500420" y="823603"/>
                  </a:lnTo>
                  <a:cubicBezTo>
                    <a:pt x="501706" y="818460"/>
                    <a:pt x="504277" y="813316"/>
                    <a:pt x="507278" y="808601"/>
                  </a:cubicBezTo>
                  <a:cubicBezTo>
                    <a:pt x="520994" y="789313"/>
                    <a:pt x="547569" y="784170"/>
                    <a:pt x="566857" y="797886"/>
                  </a:cubicBezTo>
                  <a:cubicBezTo>
                    <a:pt x="586145" y="811601"/>
                    <a:pt x="591288" y="838605"/>
                    <a:pt x="577572" y="857893"/>
                  </a:cubicBezTo>
                  <a:cubicBezTo>
                    <a:pt x="563856" y="877181"/>
                    <a:pt x="536853" y="881896"/>
                    <a:pt x="517565" y="868180"/>
                  </a:cubicBezTo>
                  <a:cubicBezTo>
                    <a:pt x="511564" y="863894"/>
                    <a:pt x="507278" y="858322"/>
                    <a:pt x="504277" y="852321"/>
                  </a:cubicBezTo>
                  <a:lnTo>
                    <a:pt x="317397" y="884897"/>
                  </a:lnTo>
                  <a:cubicBezTo>
                    <a:pt x="312253" y="906756"/>
                    <a:pt x="307110" y="929045"/>
                    <a:pt x="304967" y="951762"/>
                  </a:cubicBezTo>
                  <a:cubicBezTo>
                    <a:pt x="302823" y="974908"/>
                    <a:pt x="303252" y="999339"/>
                    <a:pt x="314396" y="1020771"/>
                  </a:cubicBezTo>
                  <a:cubicBezTo>
                    <a:pt x="323826" y="1039202"/>
                    <a:pt x="343972" y="1047345"/>
                    <a:pt x="361974" y="1055061"/>
                  </a:cubicBezTo>
                  <a:cubicBezTo>
                    <a:pt x="392406" y="1066633"/>
                    <a:pt x="423696" y="1074777"/>
                    <a:pt x="455414" y="1081635"/>
                  </a:cubicBezTo>
                  <a:lnTo>
                    <a:pt x="442555" y="1007483"/>
                  </a:lnTo>
                  <a:cubicBezTo>
                    <a:pt x="436555" y="1006197"/>
                    <a:pt x="430125" y="1004054"/>
                    <a:pt x="424982" y="1000196"/>
                  </a:cubicBezTo>
                  <a:cubicBezTo>
                    <a:pt x="405693" y="986481"/>
                    <a:pt x="401407" y="959906"/>
                    <a:pt x="414695" y="940618"/>
                  </a:cubicBezTo>
                  <a:cubicBezTo>
                    <a:pt x="427982" y="921330"/>
                    <a:pt x="454985" y="916186"/>
                    <a:pt x="474273" y="929902"/>
                  </a:cubicBezTo>
                  <a:cubicBezTo>
                    <a:pt x="493562" y="943618"/>
                    <a:pt x="498705" y="970622"/>
                    <a:pt x="484989" y="989910"/>
                  </a:cubicBezTo>
                  <a:cubicBezTo>
                    <a:pt x="481132" y="995053"/>
                    <a:pt x="476417" y="999339"/>
                    <a:pt x="471273" y="1002339"/>
                  </a:cubicBezTo>
                  <a:lnTo>
                    <a:pt x="484989" y="1083350"/>
                  </a:lnTo>
                  <a:lnTo>
                    <a:pt x="485846" y="1088065"/>
                  </a:lnTo>
                  <a:cubicBezTo>
                    <a:pt x="510278" y="1092780"/>
                    <a:pt x="534710" y="1096637"/>
                    <a:pt x="559141" y="1101352"/>
                  </a:cubicBezTo>
                  <a:cubicBezTo>
                    <a:pt x="545425" y="1086779"/>
                    <a:pt x="543282" y="1064062"/>
                    <a:pt x="555284" y="1047345"/>
                  </a:cubicBezTo>
                  <a:cubicBezTo>
                    <a:pt x="569000" y="1028057"/>
                    <a:pt x="595574" y="1023342"/>
                    <a:pt x="615291" y="1037059"/>
                  </a:cubicBezTo>
                  <a:cubicBezTo>
                    <a:pt x="634579" y="1050774"/>
                    <a:pt x="639294" y="1077349"/>
                    <a:pt x="625578" y="1096637"/>
                  </a:cubicBezTo>
                  <a:cubicBezTo>
                    <a:pt x="620435" y="1103924"/>
                    <a:pt x="613577" y="1109496"/>
                    <a:pt x="605861" y="1112496"/>
                  </a:cubicBezTo>
                  <a:lnTo>
                    <a:pt x="620006" y="1142929"/>
                  </a:lnTo>
                  <a:cubicBezTo>
                    <a:pt x="630722" y="1151930"/>
                    <a:pt x="641437" y="1161360"/>
                    <a:pt x="651724" y="1170789"/>
                  </a:cubicBezTo>
                  <a:cubicBezTo>
                    <a:pt x="662011" y="1181505"/>
                    <a:pt x="672298" y="1192649"/>
                    <a:pt x="682157" y="1203793"/>
                  </a:cubicBezTo>
                  <a:lnTo>
                    <a:pt x="700587" y="1177647"/>
                  </a:lnTo>
                  <a:lnTo>
                    <a:pt x="664583" y="970193"/>
                  </a:lnTo>
                  <a:cubicBezTo>
                    <a:pt x="664154" y="969764"/>
                    <a:pt x="663726" y="969764"/>
                    <a:pt x="663297" y="969764"/>
                  </a:cubicBezTo>
                  <a:cubicBezTo>
                    <a:pt x="644009" y="956048"/>
                    <a:pt x="639294" y="929045"/>
                    <a:pt x="653010" y="909757"/>
                  </a:cubicBezTo>
                  <a:cubicBezTo>
                    <a:pt x="666726" y="890468"/>
                    <a:pt x="693301" y="886182"/>
                    <a:pt x="712589" y="899469"/>
                  </a:cubicBezTo>
                  <a:cubicBezTo>
                    <a:pt x="731877" y="912757"/>
                    <a:pt x="736592" y="939332"/>
                    <a:pt x="722876" y="959048"/>
                  </a:cubicBezTo>
                  <a:cubicBezTo>
                    <a:pt x="716018" y="968479"/>
                    <a:pt x="706160" y="974908"/>
                    <a:pt x="695444" y="976622"/>
                  </a:cubicBezTo>
                  <a:lnTo>
                    <a:pt x="730591" y="1178505"/>
                  </a:lnTo>
                  <a:lnTo>
                    <a:pt x="731877" y="1184505"/>
                  </a:lnTo>
                  <a:lnTo>
                    <a:pt x="702302" y="1226511"/>
                  </a:lnTo>
                  <a:cubicBezTo>
                    <a:pt x="715161" y="1241512"/>
                    <a:pt x="728020" y="1256086"/>
                    <a:pt x="741736" y="1270230"/>
                  </a:cubicBezTo>
                  <a:lnTo>
                    <a:pt x="742164" y="1269373"/>
                  </a:lnTo>
                  <a:lnTo>
                    <a:pt x="748165" y="1268516"/>
                  </a:lnTo>
                  <a:lnTo>
                    <a:pt x="821031" y="1255657"/>
                  </a:lnTo>
                  <a:cubicBezTo>
                    <a:pt x="822317" y="1250085"/>
                    <a:pt x="824460" y="1244513"/>
                    <a:pt x="828318" y="1239369"/>
                  </a:cubicBezTo>
                  <a:cubicBezTo>
                    <a:pt x="842034" y="1220081"/>
                    <a:pt x="868609" y="1215366"/>
                    <a:pt x="888325" y="1229082"/>
                  </a:cubicBezTo>
                  <a:cubicBezTo>
                    <a:pt x="907614" y="1242799"/>
                    <a:pt x="912328" y="1269373"/>
                    <a:pt x="898612" y="1288661"/>
                  </a:cubicBezTo>
                  <a:cubicBezTo>
                    <a:pt x="884896" y="1307949"/>
                    <a:pt x="858322" y="1312664"/>
                    <a:pt x="839034" y="1298948"/>
                  </a:cubicBezTo>
                  <a:cubicBezTo>
                    <a:pt x="833461" y="1295091"/>
                    <a:pt x="829175" y="1289947"/>
                    <a:pt x="826175" y="1284375"/>
                  </a:cubicBezTo>
                  <a:lnTo>
                    <a:pt x="767882" y="1294662"/>
                  </a:lnTo>
                  <a:cubicBezTo>
                    <a:pt x="767882" y="1294662"/>
                    <a:pt x="767882" y="1294662"/>
                    <a:pt x="767882" y="1294662"/>
                  </a:cubicBezTo>
                  <a:cubicBezTo>
                    <a:pt x="798314" y="1320380"/>
                    <a:pt x="840748" y="1317808"/>
                    <a:pt x="877610" y="1318236"/>
                  </a:cubicBezTo>
                  <a:cubicBezTo>
                    <a:pt x="902041" y="1320380"/>
                    <a:pt x="926473" y="1325094"/>
                    <a:pt x="949190" y="1334953"/>
                  </a:cubicBezTo>
                  <a:cubicBezTo>
                    <a:pt x="960334" y="1336667"/>
                    <a:pt x="972336" y="1336667"/>
                    <a:pt x="983909" y="1334095"/>
                  </a:cubicBezTo>
                  <a:lnTo>
                    <a:pt x="961192" y="1203793"/>
                  </a:lnTo>
                  <a:lnTo>
                    <a:pt x="959049" y="1192221"/>
                  </a:lnTo>
                  <a:lnTo>
                    <a:pt x="988624" y="1150215"/>
                  </a:lnTo>
                  <a:cubicBezTo>
                    <a:pt x="980908" y="1143357"/>
                    <a:pt x="976194" y="1136928"/>
                    <a:pt x="968478" y="113435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8B85F4C6-7F3A-415D-BE81-0061A791389B}"/>
                </a:ext>
              </a:extLst>
            </p:cNvPr>
            <p:cNvSpPr/>
            <p:nvPr/>
          </p:nvSpPr>
          <p:spPr>
            <a:xfrm>
              <a:off x="6772585" y="4305752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D9EDD5D4-6B3B-4E7C-B13B-854D02F7FCD0}"/>
                </a:ext>
              </a:extLst>
            </p:cNvPr>
            <p:cNvSpPr/>
            <p:nvPr/>
          </p:nvSpPr>
          <p:spPr>
            <a:xfrm>
              <a:off x="6755011" y="4044291"/>
              <a:ext cx="42863" cy="265748"/>
            </a:xfrm>
            <a:custGeom>
              <a:avLst/>
              <a:gdLst>
                <a:gd name="connsiteX0" fmla="*/ 20788 w 42862"/>
                <a:gd name="connsiteY0" fmla="*/ 264676 h 265747"/>
                <a:gd name="connsiteX1" fmla="*/ 42648 w 42862"/>
                <a:gd name="connsiteY1" fmla="*/ 239387 h 265747"/>
                <a:gd name="connsiteX2" fmla="*/ 42648 w 42862"/>
                <a:gd name="connsiteY2" fmla="*/ 43506 h 265747"/>
                <a:gd name="connsiteX3" fmla="*/ 42648 w 42862"/>
                <a:gd name="connsiteY3" fmla="*/ 40505 h 265747"/>
                <a:gd name="connsiteX4" fmla="*/ 36219 w 42862"/>
                <a:gd name="connsiteY4" fmla="*/ 10930 h 265747"/>
                <a:gd name="connsiteX5" fmla="*/ 34504 w 42862"/>
                <a:gd name="connsiteY5" fmla="*/ 3215 h 265747"/>
                <a:gd name="connsiteX6" fmla="*/ 3215 w 42862"/>
                <a:gd name="connsiteY6" fmla="*/ 34504 h 265747"/>
                <a:gd name="connsiteX7" fmla="*/ 3215 w 42862"/>
                <a:gd name="connsiteY7" fmla="*/ 258247 h 265747"/>
                <a:gd name="connsiteX8" fmla="*/ 20788 w 42862"/>
                <a:gd name="connsiteY8" fmla="*/ 264676 h 265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862" h="265747">
                  <a:moveTo>
                    <a:pt x="20788" y="264676"/>
                  </a:moveTo>
                  <a:cubicBezTo>
                    <a:pt x="28075" y="256103"/>
                    <a:pt x="35362" y="247531"/>
                    <a:pt x="42648" y="239387"/>
                  </a:cubicBezTo>
                  <a:lnTo>
                    <a:pt x="42648" y="43506"/>
                  </a:lnTo>
                  <a:lnTo>
                    <a:pt x="42648" y="40505"/>
                  </a:lnTo>
                  <a:cubicBezTo>
                    <a:pt x="40505" y="30647"/>
                    <a:pt x="38362" y="20788"/>
                    <a:pt x="36219" y="10930"/>
                  </a:cubicBezTo>
                  <a:cubicBezTo>
                    <a:pt x="35790" y="8358"/>
                    <a:pt x="34933" y="5787"/>
                    <a:pt x="34504" y="3215"/>
                  </a:cubicBezTo>
                  <a:lnTo>
                    <a:pt x="3215" y="34504"/>
                  </a:lnTo>
                  <a:lnTo>
                    <a:pt x="3215" y="258247"/>
                  </a:lnTo>
                  <a:cubicBezTo>
                    <a:pt x="8787" y="260390"/>
                    <a:pt x="14788" y="262533"/>
                    <a:pt x="20788" y="26467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6F52816E-2911-4943-BFC3-A90641622F2E}"/>
                </a:ext>
              </a:extLst>
            </p:cNvPr>
            <p:cNvSpPr/>
            <p:nvPr/>
          </p:nvSpPr>
          <p:spPr>
            <a:xfrm>
              <a:off x="5976628" y="3913132"/>
              <a:ext cx="38576" cy="55721"/>
            </a:xfrm>
            <a:custGeom>
              <a:avLst/>
              <a:gdLst>
                <a:gd name="connsiteX0" fmla="*/ 22074 w 38576"/>
                <a:gd name="connsiteY0" fmla="*/ 3215 h 55721"/>
                <a:gd name="connsiteX1" fmla="*/ 3215 w 38576"/>
                <a:gd name="connsiteY1" fmla="*/ 22074 h 55721"/>
                <a:gd name="connsiteX2" fmla="*/ 21646 w 38576"/>
                <a:gd name="connsiteY2" fmla="*/ 53792 h 55721"/>
                <a:gd name="connsiteX3" fmla="*/ 39219 w 38576"/>
                <a:gd name="connsiteY3" fmla="*/ 36219 h 55721"/>
                <a:gd name="connsiteX4" fmla="*/ 22074 w 38576"/>
                <a:gd name="connsiteY4" fmla="*/ 3215 h 5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576" h="55721">
                  <a:moveTo>
                    <a:pt x="22074" y="3215"/>
                  </a:moveTo>
                  <a:lnTo>
                    <a:pt x="3215" y="22074"/>
                  </a:lnTo>
                  <a:cubicBezTo>
                    <a:pt x="9215" y="32790"/>
                    <a:pt x="15216" y="43505"/>
                    <a:pt x="21646" y="53792"/>
                  </a:cubicBezTo>
                  <a:lnTo>
                    <a:pt x="39219" y="36219"/>
                  </a:lnTo>
                  <a:cubicBezTo>
                    <a:pt x="33218" y="25503"/>
                    <a:pt x="27646" y="14359"/>
                    <a:pt x="22074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2B54F7CC-53FF-4EA2-9650-EB08A07199BC}"/>
                </a:ext>
              </a:extLst>
            </p:cNvPr>
            <p:cNvSpPr/>
            <p:nvPr/>
          </p:nvSpPr>
          <p:spPr>
            <a:xfrm>
              <a:off x="5959912" y="3884414"/>
              <a:ext cx="30004" cy="34290"/>
            </a:xfrm>
            <a:custGeom>
              <a:avLst/>
              <a:gdLst>
                <a:gd name="connsiteX0" fmla="*/ 26360 w 30003"/>
                <a:gd name="connsiteY0" fmla="*/ 7929 h 34290"/>
                <a:gd name="connsiteX1" fmla="*/ 20360 w 30003"/>
                <a:gd name="connsiteY1" fmla="*/ 3215 h 34290"/>
                <a:gd name="connsiteX2" fmla="*/ 3215 w 30003"/>
                <a:gd name="connsiteY2" fmla="*/ 20360 h 34290"/>
                <a:gd name="connsiteX3" fmla="*/ 10073 w 30003"/>
                <a:gd name="connsiteY3" fmla="*/ 33218 h 34290"/>
                <a:gd name="connsiteX4" fmla="*/ 29789 w 30003"/>
                <a:gd name="connsiteY4" fmla="*/ 13502 h 34290"/>
                <a:gd name="connsiteX5" fmla="*/ 26360 w 30003"/>
                <a:gd name="connsiteY5" fmla="*/ 7929 h 34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003" h="34290">
                  <a:moveTo>
                    <a:pt x="26360" y="7929"/>
                  </a:moveTo>
                  <a:cubicBezTo>
                    <a:pt x="24217" y="6215"/>
                    <a:pt x="22074" y="4501"/>
                    <a:pt x="20360" y="3215"/>
                  </a:cubicBezTo>
                  <a:lnTo>
                    <a:pt x="3215" y="20360"/>
                  </a:lnTo>
                  <a:cubicBezTo>
                    <a:pt x="5358" y="24646"/>
                    <a:pt x="7930" y="28932"/>
                    <a:pt x="10073" y="33218"/>
                  </a:cubicBezTo>
                  <a:lnTo>
                    <a:pt x="29789" y="13502"/>
                  </a:lnTo>
                  <a:cubicBezTo>
                    <a:pt x="28075" y="11787"/>
                    <a:pt x="27218" y="10073"/>
                    <a:pt x="26360" y="792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B542E22D-0577-4F46-9536-47A063B5E12D}"/>
                </a:ext>
              </a:extLst>
            </p:cNvPr>
            <p:cNvSpPr/>
            <p:nvPr/>
          </p:nvSpPr>
          <p:spPr>
            <a:xfrm>
              <a:off x="6005346" y="3964996"/>
              <a:ext cx="30004" cy="38576"/>
            </a:xfrm>
            <a:custGeom>
              <a:avLst/>
              <a:gdLst>
                <a:gd name="connsiteX0" fmla="*/ 19502 w 30003"/>
                <a:gd name="connsiteY0" fmla="*/ 3215 h 38576"/>
                <a:gd name="connsiteX1" fmla="*/ 19502 w 30003"/>
                <a:gd name="connsiteY1" fmla="*/ 3215 h 38576"/>
                <a:gd name="connsiteX2" fmla="*/ 3215 w 30003"/>
                <a:gd name="connsiteY2" fmla="*/ 19502 h 38576"/>
                <a:gd name="connsiteX3" fmla="*/ 13502 w 30003"/>
                <a:gd name="connsiteY3" fmla="*/ 36219 h 38576"/>
                <a:gd name="connsiteX4" fmla="*/ 28075 w 30003"/>
                <a:gd name="connsiteY4" fmla="*/ 21646 h 38576"/>
                <a:gd name="connsiteX5" fmla="*/ 19502 w 30003"/>
                <a:gd name="connsiteY5" fmla="*/ 3215 h 3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003" h="38576">
                  <a:moveTo>
                    <a:pt x="19502" y="3215"/>
                  </a:moveTo>
                  <a:lnTo>
                    <a:pt x="19502" y="3215"/>
                  </a:lnTo>
                  <a:lnTo>
                    <a:pt x="3215" y="19502"/>
                  </a:lnTo>
                  <a:cubicBezTo>
                    <a:pt x="6644" y="25075"/>
                    <a:pt x="10073" y="30647"/>
                    <a:pt x="13502" y="36219"/>
                  </a:cubicBezTo>
                  <a:lnTo>
                    <a:pt x="28075" y="21646"/>
                  </a:lnTo>
                  <a:cubicBezTo>
                    <a:pt x="25503" y="15645"/>
                    <a:pt x="22503" y="9216"/>
                    <a:pt x="19502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6CBF227F-30FE-4C14-8BEF-E2A3A6C5A1CD}"/>
                </a:ext>
              </a:extLst>
            </p:cNvPr>
            <p:cNvSpPr/>
            <p:nvPr/>
          </p:nvSpPr>
          <p:spPr>
            <a:xfrm>
              <a:off x="6076926" y="4087154"/>
              <a:ext cx="8573" cy="12859"/>
            </a:xfrm>
            <a:custGeom>
              <a:avLst/>
              <a:gdLst>
                <a:gd name="connsiteX0" fmla="*/ 3215 w 8572"/>
                <a:gd name="connsiteY0" fmla="*/ 4501 h 12858"/>
                <a:gd name="connsiteX1" fmla="*/ 7501 w 8572"/>
                <a:gd name="connsiteY1" fmla="*/ 10501 h 12858"/>
                <a:gd name="connsiteX2" fmla="*/ 4501 w 8572"/>
                <a:gd name="connsiteY2" fmla="*/ 3215 h 12858"/>
                <a:gd name="connsiteX3" fmla="*/ 3215 w 8572"/>
                <a:gd name="connsiteY3" fmla="*/ 4501 h 12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" h="12858">
                  <a:moveTo>
                    <a:pt x="3215" y="4501"/>
                  </a:moveTo>
                  <a:cubicBezTo>
                    <a:pt x="4501" y="6644"/>
                    <a:pt x="6215" y="8787"/>
                    <a:pt x="7501" y="10501"/>
                  </a:cubicBezTo>
                  <a:cubicBezTo>
                    <a:pt x="6644" y="7930"/>
                    <a:pt x="5358" y="5358"/>
                    <a:pt x="4501" y="3215"/>
                  </a:cubicBezTo>
                  <a:lnTo>
                    <a:pt x="3215" y="450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465D33EC-2CC8-4171-93F7-89DCB7423770}"/>
                </a:ext>
              </a:extLst>
            </p:cNvPr>
            <p:cNvSpPr/>
            <p:nvPr/>
          </p:nvSpPr>
          <p:spPr>
            <a:xfrm>
              <a:off x="5932051" y="3848409"/>
              <a:ext cx="34290" cy="38576"/>
            </a:xfrm>
            <a:custGeom>
              <a:avLst/>
              <a:gdLst>
                <a:gd name="connsiteX0" fmla="*/ 3215 w 34290"/>
                <a:gd name="connsiteY0" fmla="*/ 3215 h 38576"/>
                <a:gd name="connsiteX1" fmla="*/ 21217 w 34290"/>
                <a:gd name="connsiteY1" fmla="*/ 38362 h 38576"/>
                <a:gd name="connsiteX2" fmla="*/ 32790 w 34290"/>
                <a:gd name="connsiteY2" fmla="*/ 26789 h 38576"/>
                <a:gd name="connsiteX3" fmla="*/ 3215 w 34290"/>
                <a:gd name="connsiteY3" fmla="*/ 3215 h 3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290" h="38576">
                  <a:moveTo>
                    <a:pt x="3215" y="3215"/>
                  </a:moveTo>
                  <a:cubicBezTo>
                    <a:pt x="9215" y="14788"/>
                    <a:pt x="14788" y="26789"/>
                    <a:pt x="21217" y="38362"/>
                  </a:cubicBezTo>
                  <a:lnTo>
                    <a:pt x="32790" y="26789"/>
                  </a:lnTo>
                  <a:cubicBezTo>
                    <a:pt x="22503" y="19074"/>
                    <a:pt x="12644" y="11359"/>
                    <a:pt x="3215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24913BEC-24DB-4D8A-903F-019561EEE37B}"/>
                </a:ext>
              </a:extLst>
            </p:cNvPr>
            <p:cNvSpPr/>
            <p:nvPr/>
          </p:nvSpPr>
          <p:spPr>
            <a:xfrm>
              <a:off x="6060210" y="4059293"/>
              <a:ext cx="12859" cy="17145"/>
            </a:xfrm>
            <a:custGeom>
              <a:avLst/>
              <a:gdLst>
                <a:gd name="connsiteX0" fmla="*/ 3215 w 12858"/>
                <a:gd name="connsiteY0" fmla="*/ 8787 h 17145"/>
                <a:gd name="connsiteX1" fmla="*/ 8358 w 12858"/>
                <a:gd name="connsiteY1" fmla="*/ 16073 h 17145"/>
                <a:gd name="connsiteX2" fmla="*/ 12644 w 12858"/>
                <a:gd name="connsiteY2" fmla="*/ 11787 h 17145"/>
                <a:gd name="connsiteX3" fmla="*/ 8787 w 12858"/>
                <a:gd name="connsiteY3" fmla="*/ 3215 h 17145"/>
                <a:gd name="connsiteX4" fmla="*/ 3215 w 12858"/>
                <a:gd name="connsiteY4" fmla="*/ 8787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58" h="17145">
                  <a:moveTo>
                    <a:pt x="3215" y="8787"/>
                  </a:moveTo>
                  <a:cubicBezTo>
                    <a:pt x="4929" y="11359"/>
                    <a:pt x="6644" y="13502"/>
                    <a:pt x="8358" y="16073"/>
                  </a:cubicBezTo>
                  <a:lnTo>
                    <a:pt x="12644" y="11787"/>
                  </a:lnTo>
                  <a:cubicBezTo>
                    <a:pt x="11359" y="8787"/>
                    <a:pt x="10073" y="6215"/>
                    <a:pt x="8787" y="3215"/>
                  </a:cubicBezTo>
                  <a:lnTo>
                    <a:pt x="3215" y="878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9ACEE0AD-8FAA-4BDA-AC66-527FF6E85294}"/>
                </a:ext>
              </a:extLst>
            </p:cNvPr>
            <p:cNvSpPr/>
            <p:nvPr/>
          </p:nvSpPr>
          <p:spPr>
            <a:xfrm>
              <a:off x="6026777" y="4002286"/>
              <a:ext cx="34290" cy="51435"/>
            </a:xfrm>
            <a:custGeom>
              <a:avLst/>
              <a:gdLst>
                <a:gd name="connsiteX0" fmla="*/ 3215 w 34290"/>
                <a:gd name="connsiteY0" fmla="*/ 15645 h 51435"/>
                <a:gd name="connsiteX1" fmla="*/ 3215 w 34290"/>
                <a:gd name="connsiteY1" fmla="*/ 15645 h 51435"/>
                <a:gd name="connsiteX2" fmla="*/ 25503 w 34290"/>
                <a:gd name="connsiteY2" fmla="*/ 49506 h 51435"/>
                <a:gd name="connsiteX3" fmla="*/ 33647 w 34290"/>
                <a:gd name="connsiteY3" fmla="*/ 41362 h 51435"/>
                <a:gd name="connsiteX4" fmla="*/ 15645 w 34290"/>
                <a:gd name="connsiteY4" fmla="*/ 3215 h 51435"/>
                <a:gd name="connsiteX5" fmla="*/ 3215 w 34290"/>
                <a:gd name="connsiteY5" fmla="*/ 15645 h 51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290" h="51435">
                  <a:moveTo>
                    <a:pt x="3215" y="15645"/>
                  </a:moveTo>
                  <a:lnTo>
                    <a:pt x="3215" y="15645"/>
                  </a:lnTo>
                  <a:cubicBezTo>
                    <a:pt x="10501" y="26789"/>
                    <a:pt x="18217" y="38362"/>
                    <a:pt x="25503" y="49506"/>
                  </a:cubicBezTo>
                  <a:lnTo>
                    <a:pt x="33647" y="41362"/>
                  </a:lnTo>
                  <a:cubicBezTo>
                    <a:pt x="27646" y="28504"/>
                    <a:pt x="21646" y="15645"/>
                    <a:pt x="15645" y="3215"/>
                  </a:cubicBezTo>
                  <a:lnTo>
                    <a:pt x="3215" y="1564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745DA652-D00F-439B-95F6-54249C13407F}"/>
                </a:ext>
              </a:extLst>
            </p:cNvPr>
            <p:cNvSpPr/>
            <p:nvPr/>
          </p:nvSpPr>
          <p:spPr>
            <a:xfrm>
              <a:off x="5325546" y="5827800"/>
              <a:ext cx="317183" cy="120015"/>
            </a:xfrm>
            <a:custGeom>
              <a:avLst/>
              <a:gdLst>
                <a:gd name="connsiteX0" fmla="*/ 315682 w 317182"/>
                <a:gd name="connsiteY0" fmla="*/ 59793 h 120015"/>
                <a:gd name="connsiteX1" fmla="*/ 83796 w 317182"/>
                <a:gd name="connsiteY1" fmla="*/ 59793 h 120015"/>
                <a:gd name="connsiteX2" fmla="*/ 79510 w 317182"/>
                <a:gd name="connsiteY2" fmla="*/ 55507 h 120015"/>
                <a:gd name="connsiteX3" fmla="*/ 26789 w 317182"/>
                <a:gd name="connsiteY3" fmla="*/ 3215 h 120015"/>
                <a:gd name="connsiteX4" fmla="*/ 9644 w 317182"/>
                <a:gd name="connsiteY4" fmla="*/ 6643 h 120015"/>
                <a:gd name="connsiteX5" fmla="*/ 3215 w 317182"/>
                <a:gd name="connsiteY5" fmla="*/ 6215 h 120015"/>
                <a:gd name="connsiteX6" fmla="*/ 26360 w 317182"/>
                <a:gd name="connsiteY6" fmla="*/ 117229 h 120015"/>
                <a:gd name="connsiteX7" fmla="*/ 198239 w 317182"/>
                <a:gd name="connsiteY7" fmla="*/ 117229 h 120015"/>
                <a:gd name="connsiteX8" fmla="*/ 271534 w 317182"/>
                <a:gd name="connsiteY8" fmla="*/ 74795 h 120015"/>
                <a:gd name="connsiteX9" fmla="*/ 274963 w 317182"/>
                <a:gd name="connsiteY9" fmla="*/ 72652 h 120015"/>
                <a:gd name="connsiteX10" fmla="*/ 313539 w 317182"/>
                <a:gd name="connsiteY10" fmla="*/ 72652 h 120015"/>
                <a:gd name="connsiteX11" fmla="*/ 315682 w 317182"/>
                <a:gd name="connsiteY11" fmla="*/ 59793 h 12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7182" h="120015">
                  <a:moveTo>
                    <a:pt x="315682" y="59793"/>
                  </a:moveTo>
                  <a:lnTo>
                    <a:pt x="83796" y="59793"/>
                  </a:lnTo>
                  <a:lnTo>
                    <a:pt x="79510" y="55507"/>
                  </a:lnTo>
                  <a:lnTo>
                    <a:pt x="26789" y="3215"/>
                  </a:lnTo>
                  <a:cubicBezTo>
                    <a:pt x="21646" y="5358"/>
                    <a:pt x="15645" y="6643"/>
                    <a:pt x="9644" y="6643"/>
                  </a:cubicBezTo>
                  <a:cubicBezTo>
                    <a:pt x="7501" y="6643"/>
                    <a:pt x="5358" y="6643"/>
                    <a:pt x="3215" y="6215"/>
                  </a:cubicBezTo>
                  <a:cubicBezTo>
                    <a:pt x="10930" y="43077"/>
                    <a:pt x="18645" y="79939"/>
                    <a:pt x="26360" y="117229"/>
                  </a:cubicBezTo>
                  <a:lnTo>
                    <a:pt x="198239" y="117229"/>
                  </a:lnTo>
                  <a:lnTo>
                    <a:pt x="271534" y="74795"/>
                  </a:lnTo>
                  <a:lnTo>
                    <a:pt x="274963" y="72652"/>
                  </a:lnTo>
                  <a:lnTo>
                    <a:pt x="313539" y="72652"/>
                  </a:lnTo>
                  <a:cubicBezTo>
                    <a:pt x="314397" y="68365"/>
                    <a:pt x="314825" y="64079"/>
                    <a:pt x="315682" y="597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E751BDF0-18D5-41AE-99B1-909ABDF2D433}"/>
                </a:ext>
              </a:extLst>
            </p:cNvPr>
            <p:cNvSpPr/>
            <p:nvPr/>
          </p:nvSpPr>
          <p:spPr>
            <a:xfrm>
              <a:off x="5792319" y="-3215"/>
              <a:ext cx="390049" cy="30004"/>
            </a:xfrm>
            <a:custGeom>
              <a:avLst/>
              <a:gdLst>
                <a:gd name="connsiteX0" fmla="*/ 388549 w 390048"/>
                <a:gd name="connsiteY0" fmla="*/ 30218 h 30003"/>
                <a:gd name="connsiteX1" fmla="*/ 328541 w 390048"/>
                <a:gd name="connsiteY1" fmla="*/ 3215 h 30003"/>
                <a:gd name="connsiteX2" fmla="*/ 55936 w 390048"/>
                <a:gd name="connsiteY2" fmla="*/ 3215 h 30003"/>
                <a:gd name="connsiteX3" fmla="*/ 3215 w 390048"/>
                <a:gd name="connsiteY3" fmla="*/ 30218 h 30003"/>
                <a:gd name="connsiteX4" fmla="*/ 388120 w 390048"/>
                <a:gd name="connsiteY4" fmla="*/ 30218 h 30003"/>
                <a:gd name="connsiteX5" fmla="*/ 388549 w 390048"/>
                <a:gd name="connsiteY5" fmla="*/ 30218 h 30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0048" h="30003">
                  <a:moveTo>
                    <a:pt x="388549" y="30218"/>
                  </a:moveTo>
                  <a:cubicBezTo>
                    <a:pt x="368832" y="20360"/>
                    <a:pt x="349115" y="11359"/>
                    <a:pt x="328541" y="3215"/>
                  </a:cubicBezTo>
                  <a:lnTo>
                    <a:pt x="55936" y="3215"/>
                  </a:lnTo>
                  <a:cubicBezTo>
                    <a:pt x="37933" y="11359"/>
                    <a:pt x="20360" y="19931"/>
                    <a:pt x="3215" y="30218"/>
                  </a:cubicBezTo>
                  <a:lnTo>
                    <a:pt x="388120" y="30218"/>
                  </a:lnTo>
                  <a:lnTo>
                    <a:pt x="388549" y="3021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B470FD8C-61CB-4D73-8B37-5E4566AF261A}"/>
                </a:ext>
              </a:extLst>
            </p:cNvPr>
            <p:cNvSpPr/>
            <p:nvPr/>
          </p:nvSpPr>
          <p:spPr>
            <a:xfrm>
              <a:off x="5710452" y="52935"/>
              <a:ext cx="625793" cy="248603"/>
            </a:xfrm>
            <a:custGeom>
              <a:avLst/>
              <a:gdLst>
                <a:gd name="connsiteX0" fmla="*/ 427554 w 625792"/>
                <a:gd name="connsiteY0" fmla="*/ 40076 h 248602"/>
                <a:gd name="connsiteX1" fmla="*/ 427554 w 625792"/>
                <a:gd name="connsiteY1" fmla="*/ 40076 h 248602"/>
                <a:gd name="connsiteX2" fmla="*/ 433554 w 625792"/>
                <a:gd name="connsiteY2" fmla="*/ 40076 h 248602"/>
                <a:gd name="connsiteX3" fmla="*/ 579287 w 625792"/>
                <a:gd name="connsiteY3" fmla="*/ 185809 h 248602"/>
                <a:gd name="connsiteX4" fmla="*/ 576286 w 625792"/>
                <a:gd name="connsiteY4" fmla="*/ 188809 h 248602"/>
                <a:gd name="connsiteX5" fmla="*/ 580573 w 625792"/>
                <a:gd name="connsiteY5" fmla="*/ 204668 h 248602"/>
                <a:gd name="connsiteX6" fmla="*/ 624721 w 625792"/>
                <a:gd name="connsiteY6" fmla="*/ 248817 h 248602"/>
                <a:gd name="connsiteX7" fmla="*/ 620863 w 625792"/>
                <a:gd name="connsiteY7" fmla="*/ 182380 h 248602"/>
                <a:gd name="connsiteX8" fmla="*/ 618292 w 625792"/>
                <a:gd name="connsiteY8" fmla="*/ 157520 h 248602"/>
                <a:gd name="connsiteX9" fmla="*/ 463987 w 625792"/>
                <a:gd name="connsiteY9" fmla="*/ 3215 h 248602"/>
                <a:gd name="connsiteX10" fmla="*/ 40505 w 625792"/>
                <a:gd name="connsiteY10" fmla="*/ 3215 h 248602"/>
                <a:gd name="connsiteX11" fmla="*/ 3215 w 625792"/>
                <a:gd name="connsiteY11" fmla="*/ 34933 h 248602"/>
                <a:gd name="connsiteX12" fmla="*/ 7930 w 625792"/>
                <a:gd name="connsiteY12" fmla="*/ 39648 h 248602"/>
                <a:gd name="connsiteX13" fmla="*/ 427554 w 625792"/>
                <a:gd name="connsiteY13" fmla="*/ 40076 h 248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25792" h="248602">
                  <a:moveTo>
                    <a:pt x="427554" y="40076"/>
                  </a:moveTo>
                  <a:lnTo>
                    <a:pt x="427554" y="40076"/>
                  </a:lnTo>
                  <a:lnTo>
                    <a:pt x="433554" y="40076"/>
                  </a:lnTo>
                  <a:lnTo>
                    <a:pt x="579287" y="185809"/>
                  </a:lnTo>
                  <a:lnTo>
                    <a:pt x="576286" y="188809"/>
                  </a:lnTo>
                  <a:lnTo>
                    <a:pt x="580573" y="204668"/>
                  </a:lnTo>
                  <a:lnTo>
                    <a:pt x="624721" y="248817"/>
                  </a:lnTo>
                  <a:cubicBezTo>
                    <a:pt x="623435" y="226528"/>
                    <a:pt x="622149" y="204668"/>
                    <a:pt x="620863" y="182380"/>
                  </a:cubicBezTo>
                  <a:cubicBezTo>
                    <a:pt x="620006" y="174236"/>
                    <a:pt x="619578" y="165664"/>
                    <a:pt x="618292" y="157520"/>
                  </a:cubicBezTo>
                  <a:lnTo>
                    <a:pt x="463987" y="3215"/>
                  </a:lnTo>
                  <a:lnTo>
                    <a:pt x="40505" y="3215"/>
                  </a:lnTo>
                  <a:cubicBezTo>
                    <a:pt x="27218" y="13073"/>
                    <a:pt x="14788" y="23360"/>
                    <a:pt x="3215" y="34933"/>
                  </a:cubicBezTo>
                  <a:lnTo>
                    <a:pt x="7930" y="39648"/>
                  </a:lnTo>
                  <a:lnTo>
                    <a:pt x="427554" y="4007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8BC573FF-6C53-4931-B5FC-B07870AF3B54}"/>
                </a:ext>
              </a:extLst>
            </p:cNvPr>
            <p:cNvSpPr/>
            <p:nvPr/>
          </p:nvSpPr>
          <p:spPr>
            <a:xfrm>
              <a:off x="6188797" y="28932"/>
              <a:ext cx="124301" cy="124301"/>
            </a:xfrm>
            <a:custGeom>
              <a:avLst/>
              <a:gdLst>
                <a:gd name="connsiteX0" fmla="*/ 93655 w 124301"/>
                <a:gd name="connsiteY0" fmla="*/ 68794 h 124301"/>
                <a:gd name="connsiteX1" fmla="*/ 28932 w 124301"/>
                <a:gd name="connsiteY1" fmla="*/ 17359 h 124301"/>
                <a:gd name="connsiteX2" fmla="*/ 3215 w 124301"/>
                <a:gd name="connsiteY2" fmla="*/ 3215 h 124301"/>
                <a:gd name="connsiteX3" fmla="*/ 121515 w 124301"/>
                <a:gd name="connsiteY3" fmla="*/ 121944 h 124301"/>
                <a:gd name="connsiteX4" fmla="*/ 93655 w 124301"/>
                <a:gd name="connsiteY4" fmla="*/ 68794 h 124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301" h="124301">
                  <a:moveTo>
                    <a:pt x="93655" y="68794"/>
                  </a:moveTo>
                  <a:cubicBezTo>
                    <a:pt x="77367" y="46077"/>
                    <a:pt x="52507" y="31933"/>
                    <a:pt x="28932" y="17359"/>
                  </a:cubicBezTo>
                  <a:cubicBezTo>
                    <a:pt x="20360" y="12644"/>
                    <a:pt x="11787" y="7930"/>
                    <a:pt x="3215" y="3215"/>
                  </a:cubicBezTo>
                  <a:lnTo>
                    <a:pt x="121515" y="121944"/>
                  </a:lnTo>
                  <a:cubicBezTo>
                    <a:pt x="114229" y="103513"/>
                    <a:pt x="105656" y="85082"/>
                    <a:pt x="93655" y="687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DD242230-E1D8-4F3B-A5CB-DE34BC6FB5D9}"/>
                </a:ext>
              </a:extLst>
            </p:cNvPr>
            <p:cNvSpPr/>
            <p:nvPr/>
          </p:nvSpPr>
          <p:spPr>
            <a:xfrm>
              <a:off x="5634156" y="106085"/>
              <a:ext cx="707231" cy="355759"/>
            </a:xfrm>
            <a:custGeom>
              <a:avLst/>
              <a:gdLst>
                <a:gd name="connsiteX0" fmla="*/ 442127 w 707231"/>
                <a:gd name="connsiteY0" fmla="*/ 100084 h 355758"/>
                <a:gd name="connsiteX1" fmla="*/ 442127 w 707231"/>
                <a:gd name="connsiteY1" fmla="*/ 100084 h 355758"/>
                <a:gd name="connsiteX2" fmla="*/ 448556 w 707231"/>
                <a:gd name="connsiteY2" fmla="*/ 100084 h 355758"/>
                <a:gd name="connsiteX3" fmla="*/ 559999 w 707231"/>
                <a:gd name="connsiteY3" fmla="*/ 211526 h 355758"/>
                <a:gd name="connsiteX4" fmla="*/ 559570 w 707231"/>
                <a:gd name="connsiteY4" fmla="*/ 217527 h 355758"/>
                <a:gd name="connsiteX5" fmla="*/ 559570 w 707231"/>
                <a:gd name="connsiteY5" fmla="*/ 306681 h 355758"/>
                <a:gd name="connsiteX6" fmla="*/ 606719 w 707231"/>
                <a:gd name="connsiteY6" fmla="*/ 353830 h 355758"/>
                <a:gd name="connsiteX7" fmla="*/ 675727 w 707231"/>
                <a:gd name="connsiteY7" fmla="*/ 353830 h 355758"/>
                <a:gd name="connsiteX8" fmla="*/ 689872 w 707231"/>
                <a:gd name="connsiteY8" fmla="*/ 316968 h 355758"/>
                <a:gd name="connsiteX9" fmla="*/ 704017 w 707231"/>
                <a:gd name="connsiteY9" fmla="*/ 279678 h 355758"/>
                <a:gd name="connsiteX10" fmla="*/ 702731 w 707231"/>
                <a:gd name="connsiteY10" fmla="*/ 239816 h 355758"/>
                <a:gd name="connsiteX11" fmla="*/ 629865 w 707231"/>
                <a:gd name="connsiteY11" fmla="*/ 166949 h 355758"/>
                <a:gd name="connsiteX12" fmla="*/ 629007 w 707231"/>
                <a:gd name="connsiteY12" fmla="*/ 163092 h 355758"/>
                <a:gd name="connsiteX13" fmla="*/ 623007 w 707231"/>
                <a:gd name="connsiteY13" fmla="*/ 142518 h 355758"/>
                <a:gd name="connsiteX14" fmla="*/ 496991 w 707231"/>
                <a:gd name="connsiteY14" fmla="*/ 16502 h 355758"/>
                <a:gd name="connsiteX15" fmla="*/ 77367 w 707231"/>
                <a:gd name="connsiteY15" fmla="*/ 16502 h 355758"/>
                <a:gd name="connsiteX16" fmla="*/ 71366 w 707231"/>
                <a:gd name="connsiteY16" fmla="*/ 16073 h 355758"/>
                <a:gd name="connsiteX17" fmla="*/ 58507 w 707231"/>
                <a:gd name="connsiteY17" fmla="*/ 3215 h 355758"/>
                <a:gd name="connsiteX18" fmla="*/ 37076 w 707231"/>
                <a:gd name="connsiteY18" fmla="*/ 30218 h 355758"/>
                <a:gd name="connsiteX19" fmla="*/ 51649 w 707231"/>
                <a:gd name="connsiteY19" fmla="*/ 44791 h 355758"/>
                <a:gd name="connsiteX20" fmla="*/ 470416 w 707231"/>
                <a:gd name="connsiteY20" fmla="*/ 44791 h 355758"/>
                <a:gd name="connsiteX21" fmla="*/ 476845 w 707231"/>
                <a:gd name="connsiteY21" fmla="*/ 44363 h 355758"/>
                <a:gd name="connsiteX22" fmla="*/ 635437 w 707231"/>
                <a:gd name="connsiteY22" fmla="*/ 202954 h 355758"/>
                <a:gd name="connsiteX23" fmla="*/ 635008 w 707231"/>
                <a:gd name="connsiteY23" fmla="*/ 209383 h 355758"/>
                <a:gd name="connsiteX24" fmla="*/ 635437 w 707231"/>
                <a:gd name="connsiteY24" fmla="*/ 229529 h 355758"/>
                <a:gd name="connsiteX25" fmla="*/ 677871 w 707231"/>
                <a:gd name="connsiteY25" fmla="*/ 241530 h 355758"/>
                <a:gd name="connsiteX26" fmla="*/ 677013 w 707231"/>
                <a:gd name="connsiteY26" fmla="*/ 308396 h 355758"/>
                <a:gd name="connsiteX27" fmla="*/ 609719 w 707231"/>
                <a:gd name="connsiteY27" fmla="*/ 309682 h 355758"/>
                <a:gd name="connsiteX28" fmla="*/ 606290 w 707231"/>
                <a:gd name="connsiteY28" fmla="*/ 248388 h 355758"/>
                <a:gd name="connsiteX29" fmla="*/ 606290 w 707231"/>
                <a:gd name="connsiteY29" fmla="*/ 214955 h 355758"/>
                <a:gd name="connsiteX30" fmla="*/ 464844 w 707231"/>
                <a:gd name="connsiteY30" fmla="*/ 73509 h 355758"/>
                <a:gd name="connsiteX31" fmla="*/ 46077 w 707231"/>
                <a:gd name="connsiteY31" fmla="*/ 74366 h 355758"/>
                <a:gd name="connsiteX32" fmla="*/ 40076 w 707231"/>
                <a:gd name="connsiteY32" fmla="*/ 74366 h 355758"/>
                <a:gd name="connsiteX33" fmla="*/ 21217 w 707231"/>
                <a:gd name="connsiteY33" fmla="*/ 55507 h 355758"/>
                <a:gd name="connsiteX34" fmla="*/ 3215 w 707231"/>
                <a:gd name="connsiteY34" fmla="*/ 92369 h 355758"/>
                <a:gd name="connsiteX35" fmla="*/ 11359 w 707231"/>
                <a:gd name="connsiteY35" fmla="*/ 100513 h 355758"/>
                <a:gd name="connsiteX36" fmla="*/ 442127 w 707231"/>
                <a:gd name="connsiteY36" fmla="*/ 100084 h 355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707231" h="355758">
                  <a:moveTo>
                    <a:pt x="442127" y="100084"/>
                  </a:moveTo>
                  <a:lnTo>
                    <a:pt x="442127" y="100084"/>
                  </a:lnTo>
                  <a:lnTo>
                    <a:pt x="448556" y="100084"/>
                  </a:lnTo>
                  <a:lnTo>
                    <a:pt x="559999" y="211526"/>
                  </a:lnTo>
                  <a:lnTo>
                    <a:pt x="559570" y="217527"/>
                  </a:lnTo>
                  <a:lnTo>
                    <a:pt x="559570" y="306681"/>
                  </a:lnTo>
                  <a:lnTo>
                    <a:pt x="606719" y="353830"/>
                  </a:lnTo>
                  <a:lnTo>
                    <a:pt x="675727" y="353830"/>
                  </a:lnTo>
                  <a:cubicBezTo>
                    <a:pt x="680442" y="341400"/>
                    <a:pt x="685157" y="328970"/>
                    <a:pt x="689872" y="316968"/>
                  </a:cubicBezTo>
                  <a:cubicBezTo>
                    <a:pt x="694158" y="304538"/>
                    <a:pt x="705303" y="293822"/>
                    <a:pt x="704017" y="279678"/>
                  </a:cubicBezTo>
                  <a:cubicBezTo>
                    <a:pt x="703588" y="266390"/>
                    <a:pt x="703159" y="253103"/>
                    <a:pt x="702731" y="239816"/>
                  </a:cubicBezTo>
                  <a:lnTo>
                    <a:pt x="629865" y="166949"/>
                  </a:lnTo>
                  <a:lnTo>
                    <a:pt x="629007" y="163092"/>
                  </a:lnTo>
                  <a:lnTo>
                    <a:pt x="623007" y="142518"/>
                  </a:lnTo>
                  <a:lnTo>
                    <a:pt x="496991" y="16502"/>
                  </a:lnTo>
                  <a:lnTo>
                    <a:pt x="77367" y="16502"/>
                  </a:lnTo>
                  <a:lnTo>
                    <a:pt x="71366" y="16073"/>
                  </a:lnTo>
                  <a:lnTo>
                    <a:pt x="58507" y="3215"/>
                  </a:lnTo>
                  <a:cubicBezTo>
                    <a:pt x="50792" y="11787"/>
                    <a:pt x="43505" y="20788"/>
                    <a:pt x="37076" y="30218"/>
                  </a:cubicBezTo>
                  <a:lnTo>
                    <a:pt x="51649" y="44791"/>
                  </a:lnTo>
                  <a:lnTo>
                    <a:pt x="470416" y="44791"/>
                  </a:lnTo>
                  <a:lnTo>
                    <a:pt x="476845" y="44363"/>
                  </a:lnTo>
                  <a:lnTo>
                    <a:pt x="635437" y="202954"/>
                  </a:lnTo>
                  <a:lnTo>
                    <a:pt x="635008" y="209383"/>
                  </a:lnTo>
                  <a:lnTo>
                    <a:pt x="635437" y="229529"/>
                  </a:lnTo>
                  <a:cubicBezTo>
                    <a:pt x="650439" y="226528"/>
                    <a:pt x="666298" y="230386"/>
                    <a:pt x="677871" y="241530"/>
                  </a:cubicBezTo>
                  <a:cubicBezTo>
                    <a:pt x="695873" y="259532"/>
                    <a:pt x="695444" y="289536"/>
                    <a:pt x="677013" y="308396"/>
                  </a:cubicBezTo>
                  <a:cubicBezTo>
                    <a:pt x="658154" y="327255"/>
                    <a:pt x="628150" y="327684"/>
                    <a:pt x="609719" y="309682"/>
                  </a:cubicBezTo>
                  <a:cubicBezTo>
                    <a:pt x="593431" y="293394"/>
                    <a:pt x="592146" y="267248"/>
                    <a:pt x="606290" y="248388"/>
                  </a:cubicBezTo>
                  <a:lnTo>
                    <a:pt x="606290" y="214955"/>
                  </a:lnTo>
                  <a:lnTo>
                    <a:pt x="464844" y="73509"/>
                  </a:lnTo>
                  <a:lnTo>
                    <a:pt x="46077" y="74366"/>
                  </a:lnTo>
                  <a:lnTo>
                    <a:pt x="40076" y="74366"/>
                  </a:lnTo>
                  <a:lnTo>
                    <a:pt x="21217" y="55507"/>
                  </a:lnTo>
                  <a:cubicBezTo>
                    <a:pt x="14359" y="67508"/>
                    <a:pt x="8358" y="79510"/>
                    <a:pt x="3215" y="92369"/>
                  </a:cubicBezTo>
                  <a:lnTo>
                    <a:pt x="11359" y="100513"/>
                  </a:lnTo>
                  <a:lnTo>
                    <a:pt x="442127" y="10008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30D8A272-64F5-47FF-8324-1C56EEDD032E}"/>
                </a:ext>
              </a:extLst>
            </p:cNvPr>
            <p:cNvSpPr/>
            <p:nvPr/>
          </p:nvSpPr>
          <p:spPr>
            <a:xfrm>
              <a:off x="4348215" y="3099602"/>
              <a:ext cx="12859" cy="197168"/>
            </a:xfrm>
            <a:custGeom>
              <a:avLst/>
              <a:gdLst>
                <a:gd name="connsiteX0" fmla="*/ 13568 w 12858"/>
                <a:gd name="connsiteY0" fmla="*/ 193953 h 197167"/>
                <a:gd name="connsiteX1" fmla="*/ 13568 w 12858"/>
                <a:gd name="connsiteY1" fmla="*/ 3215 h 197167"/>
                <a:gd name="connsiteX2" fmla="*/ 12282 w 12858"/>
                <a:gd name="connsiteY2" fmla="*/ 7929 h 197167"/>
                <a:gd name="connsiteX3" fmla="*/ 13568 w 12858"/>
                <a:gd name="connsiteY3" fmla="*/ 193953 h 197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58" h="197167">
                  <a:moveTo>
                    <a:pt x="13568" y="193953"/>
                  </a:moveTo>
                  <a:lnTo>
                    <a:pt x="13568" y="3215"/>
                  </a:lnTo>
                  <a:cubicBezTo>
                    <a:pt x="13139" y="4929"/>
                    <a:pt x="12711" y="6215"/>
                    <a:pt x="12282" y="7929"/>
                  </a:cubicBezTo>
                  <a:cubicBezTo>
                    <a:pt x="-1434" y="69223"/>
                    <a:pt x="1567" y="132659"/>
                    <a:pt x="13568" y="19395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4D32B557-AEB4-44B4-A34C-F79B53BEACB0}"/>
                </a:ext>
              </a:extLst>
            </p:cNvPr>
            <p:cNvSpPr/>
            <p:nvPr/>
          </p:nvSpPr>
          <p:spPr>
            <a:xfrm>
              <a:off x="5618726" y="227386"/>
              <a:ext cx="690086" cy="295751"/>
            </a:xfrm>
            <a:custGeom>
              <a:avLst/>
              <a:gdLst>
                <a:gd name="connsiteX0" fmla="*/ 432268 w 690086"/>
                <a:gd name="connsiteY0" fmla="*/ 51221 h 295751"/>
                <a:gd name="connsiteX1" fmla="*/ 432268 w 690086"/>
                <a:gd name="connsiteY1" fmla="*/ 51221 h 295751"/>
                <a:gd name="connsiteX2" fmla="*/ 436126 w 690086"/>
                <a:gd name="connsiteY2" fmla="*/ 51221 h 295751"/>
                <a:gd name="connsiteX3" fmla="*/ 448556 w 690086"/>
                <a:gd name="connsiteY3" fmla="*/ 67937 h 295751"/>
                <a:gd name="connsiteX4" fmla="*/ 510707 w 690086"/>
                <a:gd name="connsiteY4" fmla="*/ 130088 h 295751"/>
                <a:gd name="connsiteX5" fmla="*/ 511135 w 690086"/>
                <a:gd name="connsiteY5" fmla="*/ 134374 h 295751"/>
                <a:gd name="connsiteX6" fmla="*/ 510707 w 690086"/>
                <a:gd name="connsiteY6" fmla="*/ 198239 h 295751"/>
                <a:gd name="connsiteX7" fmla="*/ 605433 w 690086"/>
                <a:gd name="connsiteY7" fmla="*/ 292965 h 295751"/>
                <a:gd name="connsiteX8" fmla="*/ 688158 w 690086"/>
                <a:gd name="connsiteY8" fmla="*/ 292537 h 295751"/>
                <a:gd name="connsiteX9" fmla="*/ 687729 w 690086"/>
                <a:gd name="connsiteY9" fmla="*/ 281392 h 295751"/>
                <a:gd name="connsiteX10" fmla="*/ 683443 w 690086"/>
                <a:gd name="connsiteY10" fmla="*/ 262104 h 295751"/>
                <a:gd name="connsiteX11" fmla="*/ 610576 w 690086"/>
                <a:gd name="connsiteY11" fmla="*/ 262104 h 295751"/>
                <a:gd name="connsiteX12" fmla="*/ 546711 w 690086"/>
                <a:gd name="connsiteY12" fmla="*/ 198239 h 295751"/>
                <a:gd name="connsiteX13" fmla="*/ 546711 w 690086"/>
                <a:gd name="connsiteY13" fmla="*/ 102656 h 295751"/>
                <a:gd name="connsiteX14" fmla="*/ 452414 w 690086"/>
                <a:gd name="connsiteY14" fmla="*/ 8358 h 295751"/>
                <a:gd name="connsiteX15" fmla="*/ 21217 w 690086"/>
                <a:gd name="connsiteY15" fmla="*/ 8787 h 295751"/>
                <a:gd name="connsiteX16" fmla="*/ 14359 w 690086"/>
                <a:gd name="connsiteY16" fmla="*/ 8787 h 295751"/>
                <a:gd name="connsiteX17" fmla="*/ 8787 w 690086"/>
                <a:gd name="connsiteY17" fmla="*/ 3215 h 295751"/>
                <a:gd name="connsiteX18" fmla="*/ 4929 w 690086"/>
                <a:gd name="connsiteY18" fmla="*/ 26789 h 295751"/>
                <a:gd name="connsiteX19" fmla="*/ 3215 w 690086"/>
                <a:gd name="connsiteY19" fmla="*/ 46934 h 295751"/>
                <a:gd name="connsiteX20" fmla="*/ 4501 w 690086"/>
                <a:gd name="connsiteY20" fmla="*/ 48220 h 295751"/>
                <a:gd name="connsiteX21" fmla="*/ 432268 w 690086"/>
                <a:gd name="connsiteY21" fmla="*/ 51221 h 295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90086" h="295751">
                  <a:moveTo>
                    <a:pt x="432268" y="51221"/>
                  </a:moveTo>
                  <a:lnTo>
                    <a:pt x="432268" y="51221"/>
                  </a:lnTo>
                  <a:cubicBezTo>
                    <a:pt x="433554" y="51221"/>
                    <a:pt x="434840" y="51221"/>
                    <a:pt x="436126" y="51221"/>
                  </a:cubicBezTo>
                  <a:cubicBezTo>
                    <a:pt x="444270" y="52507"/>
                    <a:pt x="449842" y="59793"/>
                    <a:pt x="448556" y="67937"/>
                  </a:cubicBezTo>
                  <a:lnTo>
                    <a:pt x="510707" y="130088"/>
                  </a:lnTo>
                  <a:lnTo>
                    <a:pt x="511135" y="134374"/>
                  </a:lnTo>
                  <a:lnTo>
                    <a:pt x="510707" y="198239"/>
                  </a:lnTo>
                  <a:lnTo>
                    <a:pt x="605433" y="292965"/>
                  </a:lnTo>
                  <a:lnTo>
                    <a:pt x="688158" y="292537"/>
                  </a:lnTo>
                  <a:cubicBezTo>
                    <a:pt x="688158" y="288679"/>
                    <a:pt x="688158" y="284821"/>
                    <a:pt x="687729" y="281392"/>
                  </a:cubicBezTo>
                  <a:cubicBezTo>
                    <a:pt x="684300" y="275392"/>
                    <a:pt x="683014" y="268534"/>
                    <a:pt x="683443" y="262104"/>
                  </a:cubicBezTo>
                  <a:lnTo>
                    <a:pt x="610576" y="262104"/>
                  </a:lnTo>
                  <a:lnTo>
                    <a:pt x="546711" y="198239"/>
                  </a:lnTo>
                  <a:lnTo>
                    <a:pt x="546711" y="102656"/>
                  </a:lnTo>
                  <a:lnTo>
                    <a:pt x="452414" y="8358"/>
                  </a:lnTo>
                  <a:lnTo>
                    <a:pt x="21217" y="8787"/>
                  </a:lnTo>
                  <a:lnTo>
                    <a:pt x="14359" y="8787"/>
                  </a:lnTo>
                  <a:lnTo>
                    <a:pt x="8787" y="3215"/>
                  </a:lnTo>
                  <a:cubicBezTo>
                    <a:pt x="7072" y="10930"/>
                    <a:pt x="5786" y="18645"/>
                    <a:pt x="4929" y="26789"/>
                  </a:cubicBezTo>
                  <a:cubicBezTo>
                    <a:pt x="4072" y="33647"/>
                    <a:pt x="3643" y="40076"/>
                    <a:pt x="3215" y="46934"/>
                  </a:cubicBezTo>
                  <a:lnTo>
                    <a:pt x="4501" y="48220"/>
                  </a:lnTo>
                  <a:lnTo>
                    <a:pt x="432268" y="5122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18391559-A733-4FEC-9A73-B1280A648D78}"/>
                </a:ext>
              </a:extLst>
            </p:cNvPr>
            <p:cNvSpPr/>
            <p:nvPr/>
          </p:nvSpPr>
          <p:spPr>
            <a:xfrm>
              <a:off x="6528697" y="4706088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BA81C6A0-349E-4E20-8FB8-E3407A2E59AF}"/>
                </a:ext>
              </a:extLst>
            </p:cNvPr>
            <p:cNvSpPr/>
            <p:nvPr/>
          </p:nvSpPr>
          <p:spPr>
            <a:xfrm>
              <a:off x="6528697" y="4684228"/>
              <a:ext cx="445770" cy="214313"/>
            </a:xfrm>
            <a:custGeom>
              <a:avLst/>
              <a:gdLst>
                <a:gd name="connsiteX0" fmla="*/ 3215 w 445770"/>
                <a:gd name="connsiteY0" fmla="*/ 25074 h 214312"/>
                <a:gd name="connsiteX1" fmla="*/ 269820 w 445770"/>
                <a:gd name="connsiteY1" fmla="*/ 212812 h 214312"/>
                <a:gd name="connsiteX2" fmla="*/ 444699 w 445770"/>
                <a:gd name="connsiteY2" fmla="*/ 182380 h 214312"/>
                <a:gd name="connsiteX3" fmla="*/ 436983 w 445770"/>
                <a:gd name="connsiteY3" fmla="*/ 163521 h 214312"/>
                <a:gd name="connsiteX4" fmla="*/ 433126 w 445770"/>
                <a:gd name="connsiteY4" fmla="*/ 153233 h 214312"/>
                <a:gd name="connsiteX5" fmla="*/ 271963 w 445770"/>
                <a:gd name="connsiteY5" fmla="*/ 181094 h 214312"/>
                <a:gd name="connsiteX6" fmla="*/ 268105 w 445770"/>
                <a:gd name="connsiteY6" fmla="*/ 181952 h 214312"/>
                <a:gd name="connsiteX7" fmla="*/ 14787 w 445770"/>
                <a:gd name="connsiteY7" fmla="*/ 3215 h 214312"/>
                <a:gd name="connsiteX8" fmla="*/ 3215 w 445770"/>
                <a:gd name="connsiteY8" fmla="*/ 25074 h 2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5770" h="214312">
                  <a:moveTo>
                    <a:pt x="3215" y="25074"/>
                  </a:moveTo>
                  <a:lnTo>
                    <a:pt x="269820" y="212812"/>
                  </a:lnTo>
                  <a:lnTo>
                    <a:pt x="444699" y="182380"/>
                  </a:lnTo>
                  <a:cubicBezTo>
                    <a:pt x="442127" y="175951"/>
                    <a:pt x="439555" y="169950"/>
                    <a:pt x="436983" y="163521"/>
                  </a:cubicBezTo>
                  <a:cubicBezTo>
                    <a:pt x="435697" y="160091"/>
                    <a:pt x="434411" y="156663"/>
                    <a:pt x="433126" y="153233"/>
                  </a:cubicBezTo>
                  <a:lnTo>
                    <a:pt x="271963" y="181094"/>
                  </a:lnTo>
                  <a:lnTo>
                    <a:pt x="268105" y="181952"/>
                  </a:lnTo>
                  <a:lnTo>
                    <a:pt x="14787" y="3215"/>
                  </a:lnTo>
                  <a:cubicBezTo>
                    <a:pt x="10930" y="10502"/>
                    <a:pt x="6644" y="17788"/>
                    <a:pt x="3215" y="250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3065A0A9-0AEA-4315-82CE-04AC24ED16E8}"/>
                </a:ext>
              </a:extLst>
            </p:cNvPr>
            <p:cNvSpPr/>
            <p:nvPr/>
          </p:nvSpPr>
          <p:spPr>
            <a:xfrm>
              <a:off x="4407432" y="3495223"/>
              <a:ext cx="192881" cy="214313"/>
            </a:xfrm>
            <a:custGeom>
              <a:avLst/>
              <a:gdLst>
                <a:gd name="connsiteX0" fmla="*/ 143375 w 192881"/>
                <a:gd name="connsiteY0" fmla="*/ 164806 h 214312"/>
                <a:gd name="connsiteX1" fmla="*/ 143375 w 192881"/>
                <a:gd name="connsiteY1" fmla="*/ 164806 h 214312"/>
                <a:gd name="connsiteX2" fmla="*/ 143375 w 192881"/>
                <a:gd name="connsiteY2" fmla="*/ 25932 h 214312"/>
                <a:gd name="connsiteX3" fmla="*/ 120658 w 192881"/>
                <a:gd name="connsiteY3" fmla="*/ 3215 h 214312"/>
                <a:gd name="connsiteX4" fmla="*/ 3215 w 192881"/>
                <a:gd name="connsiteY4" fmla="*/ 3215 h 214312"/>
                <a:gd name="connsiteX5" fmla="*/ 31075 w 192881"/>
                <a:gd name="connsiteY5" fmla="*/ 103942 h 214312"/>
                <a:gd name="connsiteX6" fmla="*/ 35790 w 192881"/>
                <a:gd name="connsiteY6" fmla="*/ 99227 h 214312"/>
                <a:gd name="connsiteX7" fmla="*/ 28932 w 192881"/>
                <a:gd name="connsiteY7" fmla="*/ 76081 h 214312"/>
                <a:gd name="connsiteX8" fmla="*/ 71795 w 192881"/>
                <a:gd name="connsiteY8" fmla="*/ 33647 h 214312"/>
                <a:gd name="connsiteX9" fmla="*/ 115086 w 192881"/>
                <a:gd name="connsiteY9" fmla="*/ 76081 h 214312"/>
                <a:gd name="connsiteX10" fmla="*/ 71795 w 192881"/>
                <a:gd name="connsiteY10" fmla="*/ 119372 h 214312"/>
                <a:gd name="connsiteX11" fmla="*/ 59365 w 192881"/>
                <a:gd name="connsiteY11" fmla="*/ 117229 h 214312"/>
                <a:gd name="connsiteX12" fmla="*/ 40505 w 192881"/>
                <a:gd name="connsiteY12" fmla="*/ 136088 h 214312"/>
                <a:gd name="connsiteX13" fmla="*/ 68794 w 192881"/>
                <a:gd name="connsiteY13" fmla="*/ 169093 h 214312"/>
                <a:gd name="connsiteX14" fmla="*/ 190524 w 192881"/>
                <a:gd name="connsiteY14" fmla="*/ 211955 h 214312"/>
                <a:gd name="connsiteX15" fmla="*/ 147233 w 192881"/>
                <a:gd name="connsiteY15" fmla="*/ 168664 h 214312"/>
                <a:gd name="connsiteX16" fmla="*/ 143375 w 192881"/>
                <a:gd name="connsiteY16" fmla="*/ 164806 h 2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2881" h="214312">
                  <a:moveTo>
                    <a:pt x="143375" y="164806"/>
                  </a:moveTo>
                  <a:lnTo>
                    <a:pt x="143375" y="164806"/>
                  </a:lnTo>
                  <a:lnTo>
                    <a:pt x="143375" y="25932"/>
                  </a:lnTo>
                  <a:lnTo>
                    <a:pt x="120658" y="3215"/>
                  </a:lnTo>
                  <a:lnTo>
                    <a:pt x="3215" y="3215"/>
                  </a:lnTo>
                  <a:cubicBezTo>
                    <a:pt x="11787" y="37076"/>
                    <a:pt x="21217" y="70509"/>
                    <a:pt x="31075" y="103942"/>
                  </a:cubicBezTo>
                  <a:lnTo>
                    <a:pt x="35790" y="99227"/>
                  </a:lnTo>
                  <a:cubicBezTo>
                    <a:pt x="31504" y="92797"/>
                    <a:pt x="28932" y="84653"/>
                    <a:pt x="28932" y="76081"/>
                  </a:cubicBezTo>
                  <a:cubicBezTo>
                    <a:pt x="28932" y="52507"/>
                    <a:pt x="47792" y="33647"/>
                    <a:pt x="71795" y="33647"/>
                  </a:cubicBezTo>
                  <a:cubicBezTo>
                    <a:pt x="95798" y="33647"/>
                    <a:pt x="115086" y="52507"/>
                    <a:pt x="115086" y="76081"/>
                  </a:cubicBezTo>
                  <a:cubicBezTo>
                    <a:pt x="115086" y="99655"/>
                    <a:pt x="95369" y="119372"/>
                    <a:pt x="71795" y="119372"/>
                  </a:cubicBezTo>
                  <a:cubicBezTo>
                    <a:pt x="67508" y="119372"/>
                    <a:pt x="63222" y="118515"/>
                    <a:pt x="59365" y="117229"/>
                  </a:cubicBezTo>
                  <a:lnTo>
                    <a:pt x="40505" y="136088"/>
                  </a:lnTo>
                  <a:cubicBezTo>
                    <a:pt x="45649" y="150233"/>
                    <a:pt x="55507" y="161806"/>
                    <a:pt x="68794" y="169093"/>
                  </a:cubicBezTo>
                  <a:cubicBezTo>
                    <a:pt x="106942" y="189238"/>
                    <a:pt x="148519" y="202097"/>
                    <a:pt x="190524" y="211955"/>
                  </a:cubicBezTo>
                  <a:lnTo>
                    <a:pt x="147233" y="168664"/>
                  </a:lnTo>
                  <a:lnTo>
                    <a:pt x="143375" y="16480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B8D19E8F-2136-405A-A03C-759188F84274}"/>
                </a:ext>
              </a:extLst>
            </p:cNvPr>
            <p:cNvSpPr/>
            <p:nvPr/>
          </p:nvSpPr>
          <p:spPr>
            <a:xfrm>
              <a:off x="5620869" y="353401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720DCE24-4B8C-4886-BB19-C442258ADF46}"/>
                </a:ext>
              </a:extLst>
            </p:cNvPr>
            <p:cNvSpPr/>
            <p:nvPr/>
          </p:nvSpPr>
          <p:spPr>
            <a:xfrm>
              <a:off x="5617011" y="301966"/>
              <a:ext cx="690086" cy="304324"/>
            </a:xfrm>
            <a:custGeom>
              <a:avLst/>
              <a:gdLst>
                <a:gd name="connsiteX0" fmla="*/ 7072 w 690086"/>
                <a:gd name="connsiteY0" fmla="*/ 54650 h 304323"/>
                <a:gd name="connsiteX1" fmla="*/ 366689 w 690086"/>
                <a:gd name="connsiteY1" fmla="*/ 54650 h 304323"/>
                <a:gd name="connsiteX2" fmla="*/ 376119 w 690086"/>
                <a:gd name="connsiteY2" fmla="*/ 40076 h 304323"/>
                <a:gd name="connsiteX3" fmla="*/ 442984 w 690086"/>
                <a:gd name="connsiteY3" fmla="*/ 38791 h 304323"/>
                <a:gd name="connsiteX4" fmla="*/ 441698 w 690086"/>
                <a:gd name="connsiteY4" fmla="*/ 105656 h 304323"/>
                <a:gd name="connsiteX5" fmla="*/ 374833 w 690086"/>
                <a:gd name="connsiteY5" fmla="*/ 106942 h 304323"/>
                <a:gd name="connsiteX6" fmla="*/ 362831 w 690086"/>
                <a:gd name="connsiteY6" fmla="*/ 83796 h 304323"/>
                <a:gd name="connsiteX7" fmla="*/ 7930 w 690086"/>
                <a:gd name="connsiteY7" fmla="*/ 83796 h 304323"/>
                <a:gd name="connsiteX8" fmla="*/ 10930 w 690086"/>
                <a:gd name="connsiteY8" fmla="*/ 109942 h 304323"/>
                <a:gd name="connsiteX9" fmla="*/ 263390 w 690086"/>
                <a:gd name="connsiteY9" fmla="*/ 109942 h 304323"/>
                <a:gd name="connsiteX10" fmla="*/ 269391 w 690086"/>
                <a:gd name="connsiteY10" fmla="*/ 109942 h 304323"/>
                <a:gd name="connsiteX11" fmla="*/ 319969 w 690086"/>
                <a:gd name="connsiteY11" fmla="*/ 160520 h 304323"/>
                <a:gd name="connsiteX12" fmla="*/ 457557 w 690086"/>
                <a:gd name="connsiteY12" fmla="*/ 160520 h 304323"/>
                <a:gd name="connsiteX13" fmla="*/ 463987 w 690086"/>
                <a:gd name="connsiteY13" fmla="*/ 160520 h 304323"/>
                <a:gd name="connsiteX14" fmla="*/ 605433 w 690086"/>
                <a:gd name="connsiteY14" fmla="*/ 301966 h 304323"/>
                <a:gd name="connsiteX15" fmla="*/ 612291 w 690086"/>
                <a:gd name="connsiteY15" fmla="*/ 294251 h 304323"/>
                <a:gd name="connsiteX16" fmla="*/ 676585 w 690086"/>
                <a:gd name="connsiteY16" fmla="*/ 290822 h 304323"/>
                <a:gd name="connsiteX17" fmla="*/ 684729 w 690086"/>
                <a:gd name="connsiteY17" fmla="*/ 267248 h 304323"/>
                <a:gd name="connsiteX18" fmla="*/ 689015 w 690086"/>
                <a:gd name="connsiteY18" fmla="*/ 240244 h 304323"/>
                <a:gd name="connsiteX19" fmla="*/ 686872 w 690086"/>
                <a:gd name="connsiteY19" fmla="*/ 238101 h 304323"/>
                <a:gd name="connsiteX20" fmla="*/ 599004 w 690086"/>
                <a:gd name="connsiteY20" fmla="*/ 238101 h 304323"/>
                <a:gd name="connsiteX21" fmla="*/ 493133 w 690086"/>
                <a:gd name="connsiteY21" fmla="*/ 132231 h 304323"/>
                <a:gd name="connsiteX22" fmla="*/ 493133 w 690086"/>
                <a:gd name="connsiteY22" fmla="*/ 128373 h 304323"/>
                <a:gd name="connsiteX23" fmla="*/ 492705 w 690086"/>
                <a:gd name="connsiteY23" fmla="*/ 64079 h 304323"/>
                <a:gd name="connsiteX24" fmla="*/ 435269 w 690086"/>
                <a:gd name="connsiteY24" fmla="*/ 6644 h 304323"/>
                <a:gd name="connsiteX25" fmla="*/ 433983 w 690086"/>
                <a:gd name="connsiteY25" fmla="*/ 6215 h 304323"/>
                <a:gd name="connsiteX26" fmla="*/ 3215 w 690086"/>
                <a:gd name="connsiteY26" fmla="*/ 3215 h 304323"/>
                <a:gd name="connsiteX27" fmla="*/ 5358 w 690086"/>
                <a:gd name="connsiteY27" fmla="*/ 52935 h 304323"/>
                <a:gd name="connsiteX28" fmla="*/ 7072 w 690086"/>
                <a:gd name="connsiteY28" fmla="*/ 54650 h 304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90086" h="304323">
                  <a:moveTo>
                    <a:pt x="7072" y="54650"/>
                  </a:moveTo>
                  <a:lnTo>
                    <a:pt x="366689" y="54650"/>
                  </a:lnTo>
                  <a:cubicBezTo>
                    <a:pt x="369260" y="49506"/>
                    <a:pt x="371832" y="44363"/>
                    <a:pt x="376119" y="40076"/>
                  </a:cubicBezTo>
                  <a:cubicBezTo>
                    <a:pt x="394978" y="21217"/>
                    <a:pt x="424982" y="20788"/>
                    <a:pt x="442984" y="38791"/>
                  </a:cubicBezTo>
                  <a:cubicBezTo>
                    <a:pt x="460986" y="56793"/>
                    <a:pt x="460558" y="86797"/>
                    <a:pt x="441698" y="105656"/>
                  </a:cubicBezTo>
                  <a:cubicBezTo>
                    <a:pt x="422839" y="124516"/>
                    <a:pt x="393264" y="124944"/>
                    <a:pt x="374833" y="106942"/>
                  </a:cubicBezTo>
                  <a:cubicBezTo>
                    <a:pt x="368403" y="100513"/>
                    <a:pt x="364546" y="92369"/>
                    <a:pt x="362831" y="83796"/>
                  </a:cubicBezTo>
                  <a:lnTo>
                    <a:pt x="7930" y="83796"/>
                  </a:lnTo>
                  <a:cubicBezTo>
                    <a:pt x="8787" y="92369"/>
                    <a:pt x="9644" y="101370"/>
                    <a:pt x="10930" y="109942"/>
                  </a:cubicBezTo>
                  <a:lnTo>
                    <a:pt x="263390" y="109942"/>
                  </a:lnTo>
                  <a:lnTo>
                    <a:pt x="269391" y="109942"/>
                  </a:lnTo>
                  <a:lnTo>
                    <a:pt x="319969" y="160520"/>
                  </a:lnTo>
                  <a:lnTo>
                    <a:pt x="457557" y="160520"/>
                  </a:lnTo>
                  <a:lnTo>
                    <a:pt x="463987" y="160520"/>
                  </a:lnTo>
                  <a:lnTo>
                    <a:pt x="605433" y="301966"/>
                  </a:lnTo>
                  <a:cubicBezTo>
                    <a:pt x="607147" y="299395"/>
                    <a:pt x="609719" y="296823"/>
                    <a:pt x="612291" y="294251"/>
                  </a:cubicBezTo>
                  <a:cubicBezTo>
                    <a:pt x="630293" y="276249"/>
                    <a:pt x="658154" y="274963"/>
                    <a:pt x="676585" y="290822"/>
                  </a:cubicBezTo>
                  <a:cubicBezTo>
                    <a:pt x="680014" y="283107"/>
                    <a:pt x="683014" y="275392"/>
                    <a:pt x="684729" y="267248"/>
                  </a:cubicBezTo>
                  <a:cubicBezTo>
                    <a:pt x="686443" y="258247"/>
                    <a:pt x="688158" y="249245"/>
                    <a:pt x="689015" y="240244"/>
                  </a:cubicBezTo>
                  <a:lnTo>
                    <a:pt x="686872" y="238101"/>
                  </a:lnTo>
                  <a:lnTo>
                    <a:pt x="599004" y="238101"/>
                  </a:lnTo>
                  <a:lnTo>
                    <a:pt x="493133" y="132231"/>
                  </a:lnTo>
                  <a:lnTo>
                    <a:pt x="493133" y="128373"/>
                  </a:lnTo>
                  <a:lnTo>
                    <a:pt x="492705" y="64079"/>
                  </a:lnTo>
                  <a:lnTo>
                    <a:pt x="435269" y="6644"/>
                  </a:lnTo>
                  <a:cubicBezTo>
                    <a:pt x="434840" y="6644"/>
                    <a:pt x="434412" y="6644"/>
                    <a:pt x="433983" y="6215"/>
                  </a:cubicBezTo>
                  <a:lnTo>
                    <a:pt x="3215" y="3215"/>
                  </a:lnTo>
                  <a:cubicBezTo>
                    <a:pt x="3215" y="19931"/>
                    <a:pt x="4072" y="36219"/>
                    <a:pt x="5358" y="52935"/>
                  </a:cubicBezTo>
                  <a:lnTo>
                    <a:pt x="7072" y="546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E6817097-3E90-445E-9E5D-1676CA13CCA5}"/>
                </a:ext>
              </a:extLst>
            </p:cNvPr>
            <p:cNvSpPr/>
            <p:nvPr/>
          </p:nvSpPr>
          <p:spPr>
            <a:xfrm>
              <a:off x="6661571" y="4457915"/>
              <a:ext cx="210026" cy="137160"/>
            </a:xfrm>
            <a:custGeom>
              <a:avLst/>
              <a:gdLst>
                <a:gd name="connsiteX0" fmla="*/ 3215 w 210026"/>
                <a:gd name="connsiteY0" fmla="*/ 32361 h 137160"/>
                <a:gd name="connsiteX1" fmla="*/ 152805 w 210026"/>
                <a:gd name="connsiteY1" fmla="*/ 137374 h 137160"/>
                <a:gd name="connsiteX2" fmla="*/ 208955 w 210026"/>
                <a:gd name="connsiteY2" fmla="*/ 127944 h 137160"/>
                <a:gd name="connsiteX3" fmla="*/ 192238 w 210026"/>
                <a:gd name="connsiteY3" fmla="*/ 90654 h 137160"/>
                <a:gd name="connsiteX4" fmla="*/ 162234 w 210026"/>
                <a:gd name="connsiteY4" fmla="*/ 95798 h 137160"/>
                <a:gd name="connsiteX5" fmla="*/ 156234 w 210026"/>
                <a:gd name="connsiteY5" fmla="*/ 96655 h 137160"/>
                <a:gd name="connsiteX6" fmla="*/ 23789 w 210026"/>
                <a:gd name="connsiteY6" fmla="*/ 3215 h 137160"/>
                <a:gd name="connsiteX7" fmla="*/ 11358 w 210026"/>
                <a:gd name="connsiteY7" fmla="*/ 20360 h 137160"/>
                <a:gd name="connsiteX8" fmla="*/ 11358 w 210026"/>
                <a:gd name="connsiteY8" fmla="*/ 20360 h 137160"/>
                <a:gd name="connsiteX9" fmla="*/ 3215 w 210026"/>
                <a:gd name="connsiteY9" fmla="*/ 32361 h 13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0026" h="137160">
                  <a:moveTo>
                    <a:pt x="3215" y="32361"/>
                  </a:moveTo>
                  <a:lnTo>
                    <a:pt x="152805" y="137374"/>
                  </a:lnTo>
                  <a:lnTo>
                    <a:pt x="208955" y="127944"/>
                  </a:lnTo>
                  <a:cubicBezTo>
                    <a:pt x="202954" y="115514"/>
                    <a:pt x="197382" y="103084"/>
                    <a:pt x="192238" y="90654"/>
                  </a:cubicBezTo>
                  <a:lnTo>
                    <a:pt x="162234" y="95798"/>
                  </a:lnTo>
                  <a:lnTo>
                    <a:pt x="156234" y="96655"/>
                  </a:lnTo>
                  <a:lnTo>
                    <a:pt x="23789" y="3215"/>
                  </a:lnTo>
                  <a:cubicBezTo>
                    <a:pt x="19502" y="8786"/>
                    <a:pt x="15645" y="14787"/>
                    <a:pt x="11358" y="20360"/>
                  </a:cubicBezTo>
                  <a:lnTo>
                    <a:pt x="11358" y="20360"/>
                  </a:lnTo>
                  <a:cubicBezTo>
                    <a:pt x="8358" y="25074"/>
                    <a:pt x="5786" y="28503"/>
                    <a:pt x="3215" y="3236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EEA40582-762E-4DD1-BA45-9F92414DA73F}"/>
                </a:ext>
              </a:extLst>
            </p:cNvPr>
            <p:cNvSpPr/>
            <p:nvPr/>
          </p:nvSpPr>
          <p:spPr>
            <a:xfrm>
              <a:off x="6699290" y="4403479"/>
              <a:ext cx="145733" cy="120015"/>
            </a:xfrm>
            <a:custGeom>
              <a:avLst/>
              <a:gdLst>
                <a:gd name="connsiteX0" fmla="*/ 3215 w 145732"/>
                <a:gd name="connsiteY0" fmla="*/ 34076 h 120015"/>
                <a:gd name="connsiteX1" fmla="*/ 125373 w 145732"/>
                <a:gd name="connsiteY1" fmla="*/ 120230 h 120015"/>
                <a:gd name="connsiteX2" fmla="*/ 145518 w 145732"/>
                <a:gd name="connsiteY2" fmla="*/ 116800 h 120015"/>
                <a:gd name="connsiteX3" fmla="*/ 138660 w 145732"/>
                <a:gd name="connsiteY3" fmla="*/ 82082 h 120015"/>
                <a:gd name="connsiteX4" fmla="*/ 26789 w 145732"/>
                <a:gd name="connsiteY4" fmla="*/ 3215 h 120015"/>
                <a:gd name="connsiteX5" fmla="*/ 3215 w 145732"/>
                <a:gd name="connsiteY5" fmla="*/ 34076 h 12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5732" h="120015">
                  <a:moveTo>
                    <a:pt x="3215" y="34076"/>
                  </a:moveTo>
                  <a:lnTo>
                    <a:pt x="125373" y="120230"/>
                  </a:lnTo>
                  <a:lnTo>
                    <a:pt x="145518" y="116800"/>
                  </a:lnTo>
                  <a:cubicBezTo>
                    <a:pt x="142518" y="105228"/>
                    <a:pt x="139946" y="93654"/>
                    <a:pt x="138660" y="82082"/>
                  </a:cubicBezTo>
                  <a:lnTo>
                    <a:pt x="26789" y="3215"/>
                  </a:lnTo>
                  <a:cubicBezTo>
                    <a:pt x="18645" y="13502"/>
                    <a:pt x="10930" y="23789"/>
                    <a:pt x="3215" y="3407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64A0AB94-CDA1-4F5A-AB0A-15082042AD21}"/>
                </a:ext>
              </a:extLst>
            </p:cNvPr>
            <p:cNvSpPr/>
            <p:nvPr/>
          </p:nvSpPr>
          <p:spPr>
            <a:xfrm>
              <a:off x="6831735" y="4444627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DCA41DE6-BE7A-42D2-9F61-D2FEA550714A}"/>
                </a:ext>
              </a:extLst>
            </p:cNvPr>
            <p:cNvSpPr/>
            <p:nvPr/>
          </p:nvSpPr>
          <p:spPr>
            <a:xfrm>
              <a:off x="6740438" y="4353758"/>
              <a:ext cx="98584" cy="94298"/>
            </a:xfrm>
            <a:custGeom>
              <a:avLst/>
              <a:gdLst>
                <a:gd name="connsiteX0" fmla="*/ 94512 w 98583"/>
                <a:gd name="connsiteY0" fmla="*/ 94083 h 94297"/>
                <a:gd name="connsiteX1" fmla="*/ 95369 w 98583"/>
                <a:gd name="connsiteY1" fmla="*/ 57221 h 94297"/>
                <a:gd name="connsiteX2" fmla="*/ 95369 w 98583"/>
                <a:gd name="connsiteY2" fmla="*/ 52935 h 94297"/>
                <a:gd name="connsiteX3" fmla="*/ 25075 w 98583"/>
                <a:gd name="connsiteY3" fmla="*/ 3215 h 94297"/>
                <a:gd name="connsiteX4" fmla="*/ 3215 w 98583"/>
                <a:gd name="connsiteY4" fmla="*/ 30218 h 94297"/>
                <a:gd name="connsiteX5" fmla="*/ 94512 w 98583"/>
                <a:gd name="connsiteY5" fmla="*/ 94083 h 94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8583" h="94297">
                  <a:moveTo>
                    <a:pt x="94512" y="94083"/>
                  </a:moveTo>
                  <a:cubicBezTo>
                    <a:pt x="94512" y="81653"/>
                    <a:pt x="94512" y="69223"/>
                    <a:pt x="95369" y="57221"/>
                  </a:cubicBezTo>
                  <a:cubicBezTo>
                    <a:pt x="95369" y="55936"/>
                    <a:pt x="95369" y="54221"/>
                    <a:pt x="95369" y="52935"/>
                  </a:cubicBezTo>
                  <a:lnTo>
                    <a:pt x="25075" y="3215"/>
                  </a:lnTo>
                  <a:cubicBezTo>
                    <a:pt x="17788" y="12216"/>
                    <a:pt x="10501" y="21217"/>
                    <a:pt x="3215" y="30218"/>
                  </a:cubicBezTo>
                  <a:lnTo>
                    <a:pt x="94512" y="9408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735E1704-6160-49F5-B5D7-CF725879224B}"/>
                </a:ext>
              </a:extLst>
            </p:cNvPr>
            <p:cNvSpPr/>
            <p:nvPr/>
          </p:nvSpPr>
          <p:spPr>
            <a:xfrm>
              <a:off x="6571988" y="4607933"/>
              <a:ext cx="368618" cy="188595"/>
            </a:xfrm>
            <a:custGeom>
              <a:avLst/>
              <a:gdLst>
                <a:gd name="connsiteX0" fmla="*/ 3215 w 368617"/>
                <a:gd name="connsiteY0" fmla="*/ 22931 h 188595"/>
                <a:gd name="connsiteX1" fmla="*/ 3215 w 368617"/>
                <a:gd name="connsiteY1" fmla="*/ 22931 h 188595"/>
                <a:gd name="connsiteX2" fmla="*/ 236387 w 368617"/>
                <a:gd name="connsiteY2" fmla="*/ 187094 h 188595"/>
                <a:gd name="connsiteX3" fmla="*/ 368403 w 368617"/>
                <a:gd name="connsiteY3" fmla="*/ 164378 h 188595"/>
                <a:gd name="connsiteX4" fmla="*/ 360259 w 368617"/>
                <a:gd name="connsiteY4" fmla="*/ 135659 h 188595"/>
                <a:gd name="connsiteX5" fmla="*/ 240673 w 368617"/>
                <a:gd name="connsiteY5" fmla="*/ 156234 h 188595"/>
                <a:gd name="connsiteX6" fmla="*/ 234244 w 368617"/>
                <a:gd name="connsiteY6" fmla="*/ 157520 h 188595"/>
                <a:gd name="connsiteX7" fmla="*/ 15216 w 368617"/>
                <a:gd name="connsiteY7" fmla="*/ 3215 h 188595"/>
                <a:gd name="connsiteX8" fmla="*/ 3215 w 368617"/>
                <a:gd name="connsiteY8" fmla="*/ 22931 h 188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8617" h="188595">
                  <a:moveTo>
                    <a:pt x="3215" y="22931"/>
                  </a:moveTo>
                  <a:lnTo>
                    <a:pt x="3215" y="22931"/>
                  </a:lnTo>
                  <a:lnTo>
                    <a:pt x="236387" y="187094"/>
                  </a:lnTo>
                  <a:lnTo>
                    <a:pt x="368403" y="164378"/>
                  </a:lnTo>
                  <a:cubicBezTo>
                    <a:pt x="365832" y="154948"/>
                    <a:pt x="362831" y="145089"/>
                    <a:pt x="360259" y="135659"/>
                  </a:cubicBezTo>
                  <a:lnTo>
                    <a:pt x="240673" y="156234"/>
                  </a:lnTo>
                  <a:lnTo>
                    <a:pt x="234244" y="157520"/>
                  </a:lnTo>
                  <a:lnTo>
                    <a:pt x="15216" y="3215"/>
                  </a:lnTo>
                  <a:cubicBezTo>
                    <a:pt x="10930" y="9644"/>
                    <a:pt x="7072" y="16502"/>
                    <a:pt x="3215" y="2293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4171AA1A-BAF6-47B4-AF51-EC15AC21A8D7}"/>
                </a:ext>
              </a:extLst>
            </p:cNvPr>
            <p:cNvSpPr/>
            <p:nvPr/>
          </p:nvSpPr>
          <p:spPr>
            <a:xfrm>
              <a:off x="6629852" y="4510635"/>
              <a:ext cx="278606" cy="167164"/>
            </a:xfrm>
            <a:custGeom>
              <a:avLst/>
              <a:gdLst>
                <a:gd name="connsiteX0" fmla="*/ 3215 w 278606"/>
                <a:gd name="connsiteY0" fmla="*/ 26361 h 167163"/>
                <a:gd name="connsiteX1" fmla="*/ 199525 w 278606"/>
                <a:gd name="connsiteY1" fmla="*/ 164378 h 167163"/>
                <a:gd name="connsiteX2" fmla="*/ 275820 w 278606"/>
                <a:gd name="connsiteY2" fmla="*/ 151090 h 167163"/>
                <a:gd name="connsiteX3" fmla="*/ 272391 w 278606"/>
                <a:gd name="connsiteY3" fmla="*/ 142518 h 167163"/>
                <a:gd name="connsiteX4" fmla="*/ 254389 w 278606"/>
                <a:gd name="connsiteY4" fmla="*/ 103085 h 167163"/>
                <a:gd name="connsiteX5" fmla="*/ 183666 w 278606"/>
                <a:gd name="connsiteY5" fmla="*/ 114657 h 167163"/>
                <a:gd name="connsiteX6" fmla="*/ 177665 w 278606"/>
                <a:gd name="connsiteY6" fmla="*/ 115086 h 167163"/>
                <a:gd name="connsiteX7" fmla="*/ 18645 w 278606"/>
                <a:gd name="connsiteY7" fmla="*/ 3215 h 167163"/>
                <a:gd name="connsiteX8" fmla="*/ 3215 w 278606"/>
                <a:gd name="connsiteY8" fmla="*/ 26361 h 16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8606" h="167163">
                  <a:moveTo>
                    <a:pt x="3215" y="26361"/>
                  </a:moveTo>
                  <a:lnTo>
                    <a:pt x="199525" y="164378"/>
                  </a:lnTo>
                  <a:lnTo>
                    <a:pt x="275820" y="151090"/>
                  </a:lnTo>
                  <a:cubicBezTo>
                    <a:pt x="274534" y="148090"/>
                    <a:pt x="273677" y="145089"/>
                    <a:pt x="272391" y="142518"/>
                  </a:cubicBezTo>
                  <a:cubicBezTo>
                    <a:pt x="266819" y="129231"/>
                    <a:pt x="260819" y="116372"/>
                    <a:pt x="254389" y="103085"/>
                  </a:cubicBezTo>
                  <a:lnTo>
                    <a:pt x="183666" y="114657"/>
                  </a:lnTo>
                  <a:lnTo>
                    <a:pt x="177665" y="115086"/>
                  </a:lnTo>
                  <a:lnTo>
                    <a:pt x="18645" y="3215"/>
                  </a:lnTo>
                  <a:cubicBezTo>
                    <a:pt x="13073" y="11359"/>
                    <a:pt x="7930" y="18645"/>
                    <a:pt x="3215" y="2636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831A16C3-8B1F-4AE6-83E8-D376B1D0C059}"/>
                </a:ext>
              </a:extLst>
            </p:cNvPr>
            <p:cNvSpPr/>
            <p:nvPr/>
          </p:nvSpPr>
          <p:spPr>
            <a:xfrm>
              <a:off x="5355122" y="5926384"/>
              <a:ext cx="282893" cy="132874"/>
            </a:xfrm>
            <a:custGeom>
              <a:avLst/>
              <a:gdLst>
                <a:gd name="connsiteX0" fmla="*/ 253960 w 282892"/>
                <a:gd name="connsiteY0" fmla="*/ 3215 h 132873"/>
                <a:gd name="connsiteX1" fmla="*/ 253960 w 282892"/>
                <a:gd name="connsiteY1" fmla="*/ 3215 h 132873"/>
                <a:gd name="connsiteX2" fmla="*/ 179808 w 282892"/>
                <a:gd name="connsiteY2" fmla="*/ 46077 h 132873"/>
                <a:gd name="connsiteX3" fmla="*/ 176808 w 282892"/>
                <a:gd name="connsiteY3" fmla="*/ 47792 h 132873"/>
                <a:gd name="connsiteX4" fmla="*/ 3215 w 282892"/>
                <a:gd name="connsiteY4" fmla="*/ 47792 h 132873"/>
                <a:gd name="connsiteX5" fmla="*/ 19074 w 282892"/>
                <a:gd name="connsiteY5" fmla="*/ 124087 h 132873"/>
                <a:gd name="connsiteX6" fmla="*/ 21217 w 282892"/>
                <a:gd name="connsiteY6" fmla="*/ 133517 h 132873"/>
                <a:gd name="connsiteX7" fmla="*/ 37076 w 282892"/>
                <a:gd name="connsiteY7" fmla="*/ 106085 h 132873"/>
                <a:gd name="connsiteX8" fmla="*/ 41362 w 282892"/>
                <a:gd name="connsiteY8" fmla="*/ 98798 h 132873"/>
                <a:gd name="connsiteX9" fmla="*/ 185809 w 282892"/>
                <a:gd name="connsiteY9" fmla="*/ 98798 h 132873"/>
                <a:gd name="connsiteX10" fmla="*/ 240673 w 282892"/>
                <a:gd name="connsiteY10" fmla="*/ 44363 h 132873"/>
                <a:gd name="connsiteX11" fmla="*/ 244959 w 282892"/>
                <a:gd name="connsiteY11" fmla="*/ 40076 h 132873"/>
                <a:gd name="connsiteX12" fmla="*/ 274106 w 282892"/>
                <a:gd name="connsiteY12" fmla="*/ 40076 h 132873"/>
                <a:gd name="connsiteX13" fmla="*/ 279678 w 282892"/>
                <a:gd name="connsiteY13" fmla="*/ 3215 h 132873"/>
                <a:gd name="connsiteX14" fmla="*/ 253960 w 282892"/>
                <a:gd name="connsiteY14" fmla="*/ 3215 h 132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82892" h="132873">
                  <a:moveTo>
                    <a:pt x="253960" y="3215"/>
                  </a:moveTo>
                  <a:lnTo>
                    <a:pt x="253960" y="3215"/>
                  </a:lnTo>
                  <a:lnTo>
                    <a:pt x="179808" y="46077"/>
                  </a:lnTo>
                  <a:lnTo>
                    <a:pt x="176808" y="47792"/>
                  </a:lnTo>
                  <a:lnTo>
                    <a:pt x="3215" y="47792"/>
                  </a:lnTo>
                  <a:cubicBezTo>
                    <a:pt x="8358" y="73080"/>
                    <a:pt x="13930" y="98369"/>
                    <a:pt x="19074" y="124087"/>
                  </a:cubicBezTo>
                  <a:cubicBezTo>
                    <a:pt x="19502" y="127087"/>
                    <a:pt x="20360" y="130516"/>
                    <a:pt x="21217" y="133517"/>
                  </a:cubicBezTo>
                  <a:lnTo>
                    <a:pt x="37076" y="106085"/>
                  </a:lnTo>
                  <a:lnTo>
                    <a:pt x="41362" y="98798"/>
                  </a:lnTo>
                  <a:lnTo>
                    <a:pt x="185809" y="98798"/>
                  </a:lnTo>
                  <a:lnTo>
                    <a:pt x="240673" y="44363"/>
                  </a:lnTo>
                  <a:lnTo>
                    <a:pt x="244959" y="40076"/>
                  </a:lnTo>
                  <a:lnTo>
                    <a:pt x="274106" y="40076"/>
                  </a:lnTo>
                  <a:cubicBezTo>
                    <a:pt x="275820" y="27646"/>
                    <a:pt x="277963" y="15645"/>
                    <a:pt x="279678" y="3215"/>
                  </a:cubicBezTo>
                  <a:lnTo>
                    <a:pt x="253960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9247D7B7-B99C-4520-9370-2CB8C3A7778D}"/>
                </a:ext>
              </a:extLst>
            </p:cNvPr>
            <p:cNvSpPr/>
            <p:nvPr/>
          </p:nvSpPr>
          <p:spPr>
            <a:xfrm>
              <a:off x="6598991" y="4558641"/>
              <a:ext cx="325755" cy="175736"/>
            </a:xfrm>
            <a:custGeom>
              <a:avLst/>
              <a:gdLst>
                <a:gd name="connsiteX0" fmla="*/ 3215 w 325755"/>
                <a:gd name="connsiteY0" fmla="*/ 27218 h 175736"/>
                <a:gd name="connsiteX1" fmla="*/ 3215 w 325755"/>
                <a:gd name="connsiteY1" fmla="*/ 27218 h 175736"/>
                <a:gd name="connsiteX2" fmla="*/ 214098 w 325755"/>
                <a:gd name="connsiteY2" fmla="*/ 175522 h 175736"/>
                <a:gd name="connsiteX3" fmla="*/ 324683 w 325755"/>
                <a:gd name="connsiteY3" fmla="*/ 156234 h 175736"/>
                <a:gd name="connsiteX4" fmla="*/ 316540 w 325755"/>
                <a:gd name="connsiteY4" fmla="*/ 131373 h 175736"/>
                <a:gd name="connsiteX5" fmla="*/ 229100 w 325755"/>
                <a:gd name="connsiteY5" fmla="*/ 146375 h 175736"/>
                <a:gd name="connsiteX6" fmla="*/ 223100 w 325755"/>
                <a:gd name="connsiteY6" fmla="*/ 147661 h 175736"/>
                <a:gd name="connsiteX7" fmla="*/ 17788 w 325755"/>
                <a:gd name="connsiteY7" fmla="*/ 3215 h 175736"/>
                <a:gd name="connsiteX8" fmla="*/ 3215 w 325755"/>
                <a:gd name="connsiteY8" fmla="*/ 27218 h 175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5755" h="175736">
                  <a:moveTo>
                    <a:pt x="3215" y="27218"/>
                  </a:moveTo>
                  <a:lnTo>
                    <a:pt x="3215" y="27218"/>
                  </a:lnTo>
                  <a:lnTo>
                    <a:pt x="214098" y="175522"/>
                  </a:lnTo>
                  <a:lnTo>
                    <a:pt x="324683" y="156234"/>
                  </a:lnTo>
                  <a:cubicBezTo>
                    <a:pt x="322112" y="147661"/>
                    <a:pt x="319540" y="139517"/>
                    <a:pt x="316540" y="131373"/>
                  </a:cubicBezTo>
                  <a:lnTo>
                    <a:pt x="229100" y="146375"/>
                  </a:lnTo>
                  <a:lnTo>
                    <a:pt x="223100" y="147661"/>
                  </a:lnTo>
                  <a:lnTo>
                    <a:pt x="17788" y="3215"/>
                  </a:lnTo>
                  <a:cubicBezTo>
                    <a:pt x="13073" y="11358"/>
                    <a:pt x="8358" y="19074"/>
                    <a:pt x="3215" y="272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32231F3E-E0FA-4396-9FE7-103C0764BC0B}"/>
                </a:ext>
              </a:extLst>
            </p:cNvPr>
            <p:cNvSpPr/>
            <p:nvPr/>
          </p:nvSpPr>
          <p:spPr>
            <a:xfrm>
              <a:off x="6549700" y="4644795"/>
              <a:ext cx="407194" cy="201454"/>
            </a:xfrm>
            <a:custGeom>
              <a:avLst/>
              <a:gdLst>
                <a:gd name="connsiteX0" fmla="*/ 3215 w 407193"/>
                <a:gd name="connsiteY0" fmla="*/ 25503 h 201453"/>
                <a:gd name="connsiteX1" fmla="*/ 251817 w 407193"/>
                <a:gd name="connsiteY1" fmla="*/ 200811 h 201453"/>
                <a:gd name="connsiteX2" fmla="*/ 404836 w 407193"/>
                <a:gd name="connsiteY2" fmla="*/ 174236 h 201453"/>
                <a:gd name="connsiteX3" fmla="*/ 395835 w 407193"/>
                <a:gd name="connsiteY3" fmla="*/ 146376 h 201453"/>
                <a:gd name="connsiteX4" fmla="*/ 257818 w 407193"/>
                <a:gd name="connsiteY4" fmla="*/ 170378 h 201453"/>
                <a:gd name="connsiteX5" fmla="*/ 253960 w 407193"/>
                <a:gd name="connsiteY5" fmla="*/ 171235 h 201453"/>
                <a:gd name="connsiteX6" fmla="*/ 15645 w 407193"/>
                <a:gd name="connsiteY6" fmla="*/ 3215 h 201453"/>
                <a:gd name="connsiteX7" fmla="*/ 3215 w 407193"/>
                <a:gd name="connsiteY7" fmla="*/ 25503 h 201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07193" h="201453">
                  <a:moveTo>
                    <a:pt x="3215" y="25503"/>
                  </a:moveTo>
                  <a:lnTo>
                    <a:pt x="251817" y="200811"/>
                  </a:lnTo>
                  <a:lnTo>
                    <a:pt x="404836" y="174236"/>
                  </a:lnTo>
                  <a:cubicBezTo>
                    <a:pt x="401836" y="164806"/>
                    <a:pt x="398836" y="155805"/>
                    <a:pt x="395835" y="146376"/>
                  </a:cubicBezTo>
                  <a:lnTo>
                    <a:pt x="257818" y="170378"/>
                  </a:lnTo>
                  <a:lnTo>
                    <a:pt x="253960" y="171235"/>
                  </a:lnTo>
                  <a:lnTo>
                    <a:pt x="15645" y="3215"/>
                  </a:lnTo>
                  <a:cubicBezTo>
                    <a:pt x="11787" y="10501"/>
                    <a:pt x="7501" y="18217"/>
                    <a:pt x="3215" y="255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12339080-32D6-434C-BB04-C72D1F8BACB7}"/>
                </a:ext>
              </a:extLst>
            </p:cNvPr>
            <p:cNvSpPr/>
            <p:nvPr/>
          </p:nvSpPr>
          <p:spPr>
            <a:xfrm>
              <a:off x="6549700" y="4667083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B1173F82-0DBA-4E00-BFCF-FA03AE94FB63}"/>
                </a:ext>
              </a:extLst>
            </p:cNvPr>
            <p:cNvSpPr/>
            <p:nvPr/>
          </p:nvSpPr>
          <p:spPr>
            <a:xfrm>
              <a:off x="5182814" y="2943154"/>
              <a:ext cx="21431" cy="34290"/>
            </a:xfrm>
            <a:custGeom>
              <a:avLst/>
              <a:gdLst>
                <a:gd name="connsiteX0" fmla="*/ 3215 w 21431"/>
                <a:gd name="connsiteY0" fmla="*/ 19074 h 34290"/>
                <a:gd name="connsiteX1" fmla="*/ 21646 w 21431"/>
                <a:gd name="connsiteY1" fmla="*/ 31504 h 34290"/>
                <a:gd name="connsiteX2" fmla="*/ 6215 w 21431"/>
                <a:gd name="connsiteY2" fmla="*/ 3215 h 34290"/>
                <a:gd name="connsiteX3" fmla="*/ 3215 w 21431"/>
                <a:gd name="connsiteY3" fmla="*/ 19074 h 34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431" h="34290">
                  <a:moveTo>
                    <a:pt x="3215" y="19074"/>
                  </a:moveTo>
                  <a:cubicBezTo>
                    <a:pt x="9215" y="23360"/>
                    <a:pt x="15645" y="27646"/>
                    <a:pt x="21646" y="31504"/>
                  </a:cubicBezTo>
                  <a:cubicBezTo>
                    <a:pt x="16502" y="22074"/>
                    <a:pt x="11359" y="12644"/>
                    <a:pt x="6215" y="3215"/>
                  </a:cubicBezTo>
                  <a:cubicBezTo>
                    <a:pt x="5358" y="8787"/>
                    <a:pt x="4072" y="13930"/>
                    <a:pt x="3215" y="190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2E2B55DC-C8CB-4D82-930A-A8F862313C36}"/>
                </a:ext>
              </a:extLst>
            </p:cNvPr>
            <p:cNvSpPr/>
            <p:nvPr/>
          </p:nvSpPr>
          <p:spPr>
            <a:xfrm>
              <a:off x="5145953" y="3167324"/>
              <a:ext cx="8573" cy="25718"/>
            </a:xfrm>
            <a:custGeom>
              <a:avLst/>
              <a:gdLst>
                <a:gd name="connsiteX0" fmla="*/ 3215 w 8572"/>
                <a:gd name="connsiteY0" fmla="*/ 26360 h 25717"/>
                <a:gd name="connsiteX1" fmla="*/ 3215 w 8572"/>
                <a:gd name="connsiteY1" fmla="*/ 26360 h 25717"/>
                <a:gd name="connsiteX2" fmla="*/ 6644 w 8572"/>
                <a:gd name="connsiteY2" fmla="*/ 25074 h 25717"/>
                <a:gd name="connsiteX3" fmla="*/ 6644 w 8572"/>
                <a:gd name="connsiteY3" fmla="*/ 3215 h 25717"/>
                <a:gd name="connsiteX4" fmla="*/ 3215 w 8572"/>
                <a:gd name="connsiteY4" fmla="*/ 26360 h 25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" h="25717">
                  <a:moveTo>
                    <a:pt x="3215" y="26360"/>
                  </a:moveTo>
                  <a:lnTo>
                    <a:pt x="3215" y="26360"/>
                  </a:lnTo>
                  <a:cubicBezTo>
                    <a:pt x="4501" y="25932"/>
                    <a:pt x="5358" y="25503"/>
                    <a:pt x="6644" y="25074"/>
                  </a:cubicBezTo>
                  <a:lnTo>
                    <a:pt x="6644" y="3215"/>
                  </a:lnTo>
                  <a:cubicBezTo>
                    <a:pt x="5358" y="10930"/>
                    <a:pt x="4501" y="18645"/>
                    <a:pt x="3215" y="2636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7BE2568D-7A1D-4FE2-BD80-4C09C13BCD1D}"/>
                </a:ext>
              </a:extLst>
            </p:cNvPr>
            <p:cNvSpPr/>
            <p:nvPr/>
          </p:nvSpPr>
          <p:spPr>
            <a:xfrm>
              <a:off x="5121092" y="2981730"/>
              <a:ext cx="124301" cy="402908"/>
            </a:xfrm>
            <a:custGeom>
              <a:avLst/>
              <a:gdLst>
                <a:gd name="connsiteX0" fmla="*/ 3215 w 124301"/>
                <a:gd name="connsiteY0" fmla="*/ 402264 h 402907"/>
                <a:gd name="connsiteX1" fmla="*/ 3215 w 124301"/>
                <a:gd name="connsiteY1" fmla="*/ 402264 h 402907"/>
                <a:gd name="connsiteX2" fmla="*/ 42220 w 124301"/>
                <a:gd name="connsiteY2" fmla="*/ 377404 h 402907"/>
                <a:gd name="connsiteX3" fmla="*/ 56793 w 124301"/>
                <a:gd name="connsiteY3" fmla="*/ 379976 h 402907"/>
                <a:gd name="connsiteX4" fmla="*/ 122801 w 124301"/>
                <a:gd name="connsiteY4" fmla="*/ 313968 h 402907"/>
                <a:gd name="connsiteX5" fmla="*/ 122801 w 124301"/>
                <a:gd name="connsiteY5" fmla="*/ 62365 h 402907"/>
                <a:gd name="connsiteX6" fmla="*/ 107371 w 124301"/>
                <a:gd name="connsiteY6" fmla="*/ 35362 h 402907"/>
                <a:gd name="connsiteX7" fmla="*/ 61079 w 124301"/>
                <a:gd name="connsiteY7" fmla="*/ 3215 h 402907"/>
                <a:gd name="connsiteX8" fmla="*/ 51649 w 124301"/>
                <a:gd name="connsiteY8" fmla="*/ 59364 h 402907"/>
                <a:gd name="connsiteX9" fmla="*/ 51649 w 124301"/>
                <a:gd name="connsiteY9" fmla="*/ 209812 h 402907"/>
                <a:gd name="connsiteX10" fmla="*/ 86368 w 124301"/>
                <a:gd name="connsiteY10" fmla="*/ 252246 h 402907"/>
                <a:gd name="connsiteX11" fmla="*/ 43077 w 124301"/>
                <a:gd name="connsiteY11" fmla="*/ 295108 h 402907"/>
                <a:gd name="connsiteX12" fmla="*/ 17359 w 124301"/>
                <a:gd name="connsiteY12" fmla="*/ 286536 h 402907"/>
                <a:gd name="connsiteX13" fmla="*/ 3215 w 124301"/>
                <a:gd name="connsiteY13" fmla="*/ 402264 h 40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4301" h="402907">
                  <a:moveTo>
                    <a:pt x="3215" y="402264"/>
                  </a:moveTo>
                  <a:lnTo>
                    <a:pt x="3215" y="402264"/>
                  </a:lnTo>
                  <a:cubicBezTo>
                    <a:pt x="10073" y="387691"/>
                    <a:pt x="25075" y="377404"/>
                    <a:pt x="42220" y="377404"/>
                  </a:cubicBezTo>
                  <a:cubicBezTo>
                    <a:pt x="47363" y="377404"/>
                    <a:pt x="52507" y="378262"/>
                    <a:pt x="56793" y="379976"/>
                  </a:cubicBezTo>
                  <a:lnTo>
                    <a:pt x="122801" y="313968"/>
                  </a:lnTo>
                  <a:lnTo>
                    <a:pt x="122801" y="62365"/>
                  </a:lnTo>
                  <a:cubicBezTo>
                    <a:pt x="117658" y="53364"/>
                    <a:pt x="112514" y="44363"/>
                    <a:pt x="107371" y="35362"/>
                  </a:cubicBezTo>
                  <a:cubicBezTo>
                    <a:pt x="91940" y="24217"/>
                    <a:pt x="76510" y="13502"/>
                    <a:pt x="61079" y="3215"/>
                  </a:cubicBezTo>
                  <a:cubicBezTo>
                    <a:pt x="57650" y="21646"/>
                    <a:pt x="54650" y="40505"/>
                    <a:pt x="51649" y="59364"/>
                  </a:cubicBezTo>
                  <a:lnTo>
                    <a:pt x="51649" y="209812"/>
                  </a:lnTo>
                  <a:cubicBezTo>
                    <a:pt x="71366" y="213669"/>
                    <a:pt x="86368" y="231243"/>
                    <a:pt x="86368" y="252246"/>
                  </a:cubicBezTo>
                  <a:cubicBezTo>
                    <a:pt x="86368" y="275820"/>
                    <a:pt x="67080" y="295108"/>
                    <a:pt x="43077" y="295108"/>
                  </a:cubicBezTo>
                  <a:cubicBezTo>
                    <a:pt x="33647" y="295108"/>
                    <a:pt x="24646" y="292108"/>
                    <a:pt x="17359" y="286536"/>
                  </a:cubicBezTo>
                  <a:cubicBezTo>
                    <a:pt x="12644" y="325112"/>
                    <a:pt x="7501" y="363688"/>
                    <a:pt x="3215" y="40226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D038FFC3-AE8D-4C8C-8F88-E277B07FA21B}"/>
                </a:ext>
              </a:extLst>
            </p:cNvPr>
            <p:cNvSpPr/>
            <p:nvPr/>
          </p:nvSpPr>
          <p:spPr>
            <a:xfrm>
              <a:off x="5138143" y="6692336"/>
              <a:ext cx="180023" cy="162878"/>
            </a:xfrm>
            <a:custGeom>
              <a:avLst/>
              <a:gdLst>
                <a:gd name="connsiteX0" fmla="*/ 6309 w 180022"/>
                <a:gd name="connsiteY0" fmla="*/ 46506 h 162877"/>
                <a:gd name="connsiteX1" fmla="*/ 10595 w 180022"/>
                <a:gd name="connsiteY1" fmla="*/ 94084 h 162877"/>
                <a:gd name="connsiteX2" fmla="*/ 37170 w 180022"/>
                <a:gd name="connsiteY2" fmla="*/ 85082 h 162877"/>
                <a:gd name="connsiteX3" fmla="*/ 80033 w 180022"/>
                <a:gd name="connsiteY3" fmla="*/ 127944 h 162877"/>
                <a:gd name="connsiteX4" fmla="*/ 76604 w 180022"/>
                <a:gd name="connsiteY4" fmla="*/ 144232 h 162877"/>
                <a:gd name="connsiteX5" fmla="*/ 116037 w 180022"/>
                <a:gd name="connsiteY5" fmla="*/ 147233 h 162877"/>
                <a:gd name="connsiteX6" fmla="*/ 153756 w 180022"/>
                <a:gd name="connsiteY6" fmla="*/ 158806 h 162877"/>
                <a:gd name="connsiteX7" fmla="*/ 176902 w 180022"/>
                <a:gd name="connsiteY7" fmla="*/ 137375 h 162877"/>
                <a:gd name="connsiteX8" fmla="*/ 42742 w 180022"/>
                <a:gd name="connsiteY8" fmla="*/ 3215 h 162877"/>
                <a:gd name="connsiteX9" fmla="*/ 6309 w 180022"/>
                <a:gd name="connsiteY9" fmla="*/ 46506 h 162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0022" h="162877">
                  <a:moveTo>
                    <a:pt x="6309" y="46506"/>
                  </a:moveTo>
                  <a:cubicBezTo>
                    <a:pt x="308" y="61508"/>
                    <a:pt x="3737" y="79082"/>
                    <a:pt x="10595" y="94084"/>
                  </a:cubicBezTo>
                  <a:cubicBezTo>
                    <a:pt x="17882" y="88511"/>
                    <a:pt x="27312" y="85082"/>
                    <a:pt x="37170" y="85082"/>
                  </a:cubicBezTo>
                  <a:cubicBezTo>
                    <a:pt x="60745" y="85082"/>
                    <a:pt x="80033" y="104370"/>
                    <a:pt x="80033" y="127944"/>
                  </a:cubicBezTo>
                  <a:cubicBezTo>
                    <a:pt x="80033" y="133945"/>
                    <a:pt x="78747" y="139089"/>
                    <a:pt x="76604" y="144232"/>
                  </a:cubicBezTo>
                  <a:cubicBezTo>
                    <a:pt x="89462" y="146804"/>
                    <a:pt x="103607" y="141232"/>
                    <a:pt x="116037" y="147233"/>
                  </a:cubicBezTo>
                  <a:cubicBezTo>
                    <a:pt x="128039" y="152376"/>
                    <a:pt x="139612" y="163092"/>
                    <a:pt x="153756" y="158806"/>
                  </a:cubicBezTo>
                  <a:cubicBezTo>
                    <a:pt x="163615" y="154520"/>
                    <a:pt x="170044" y="145519"/>
                    <a:pt x="176902" y="137375"/>
                  </a:cubicBezTo>
                  <a:lnTo>
                    <a:pt x="42742" y="3215"/>
                  </a:lnTo>
                  <a:cubicBezTo>
                    <a:pt x="29455" y="16931"/>
                    <a:pt x="16168" y="30218"/>
                    <a:pt x="6309" y="4650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93306E64-AD2E-4DEE-A10C-24CBB67D9393}"/>
                </a:ext>
              </a:extLst>
            </p:cNvPr>
            <p:cNvSpPr/>
            <p:nvPr/>
          </p:nvSpPr>
          <p:spPr>
            <a:xfrm>
              <a:off x="5382125" y="5992821"/>
              <a:ext cx="248603" cy="214313"/>
            </a:xfrm>
            <a:custGeom>
              <a:avLst/>
              <a:gdLst>
                <a:gd name="connsiteX0" fmla="*/ 157520 w 248602"/>
                <a:gd name="connsiteY0" fmla="*/ 118943 h 214312"/>
                <a:gd name="connsiteX1" fmla="*/ 238101 w 248602"/>
                <a:gd name="connsiteY1" fmla="*/ 38362 h 214312"/>
                <a:gd name="connsiteX2" fmla="*/ 241102 w 248602"/>
                <a:gd name="connsiteY2" fmla="*/ 13502 h 214312"/>
                <a:gd name="connsiteX3" fmla="*/ 242387 w 248602"/>
                <a:gd name="connsiteY3" fmla="*/ 3215 h 214312"/>
                <a:gd name="connsiteX4" fmla="*/ 229957 w 248602"/>
                <a:gd name="connsiteY4" fmla="*/ 3215 h 214312"/>
                <a:gd name="connsiteX5" fmla="*/ 174665 w 248602"/>
                <a:gd name="connsiteY5" fmla="*/ 57650 h 214312"/>
                <a:gd name="connsiteX6" fmla="*/ 170379 w 248602"/>
                <a:gd name="connsiteY6" fmla="*/ 61936 h 214312"/>
                <a:gd name="connsiteX7" fmla="*/ 31075 w 248602"/>
                <a:gd name="connsiteY7" fmla="*/ 61936 h 214312"/>
                <a:gd name="connsiteX8" fmla="*/ 3215 w 248602"/>
                <a:gd name="connsiteY8" fmla="*/ 109942 h 214312"/>
                <a:gd name="connsiteX9" fmla="*/ 22074 w 248602"/>
                <a:gd name="connsiteY9" fmla="*/ 212383 h 214312"/>
                <a:gd name="connsiteX10" fmla="*/ 22931 w 248602"/>
                <a:gd name="connsiteY10" fmla="*/ 211526 h 214312"/>
                <a:gd name="connsiteX11" fmla="*/ 27218 w 248602"/>
                <a:gd name="connsiteY11" fmla="*/ 207240 h 214312"/>
                <a:gd name="connsiteX12" fmla="*/ 247102 w 248602"/>
                <a:gd name="connsiteY12" fmla="*/ 207240 h 214312"/>
                <a:gd name="connsiteX13" fmla="*/ 239816 w 248602"/>
                <a:gd name="connsiteY13" fmla="*/ 139946 h 214312"/>
                <a:gd name="connsiteX14" fmla="*/ 236815 w 248602"/>
                <a:gd name="connsiteY14" fmla="*/ 81224 h 214312"/>
                <a:gd name="connsiteX15" fmla="*/ 151090 w 248602"/>
                <a:gd name="connsiteY15" fmla="*/ 166949 h 214312"/>
                <a:gd name="connsiteX16" fmla="*/ 141661 w 248602"/>
                <a:gd name="connsiteY16" fmla="*/ 171235 h 214312"/>
                <a:gd name="connsiteX17" fmla="*/ 117658 w 248602"/>
                <a:gd name="connsiteY17" fmla="*/ 178951 h 214312"/>
                <a:gd name="connsiteX18" fmla="*/ 74795 w 248602"/>
                <a:gd name="connsiteY18" fmla="*/ 136088 h 214312"/>
                <a:gd name="connsiteX19" fmla="*/ 117658 w 248602"/>
                <a:gd name="connsiteY19" fmla="*/ 93226 h 214312"/>
                <a:gd name="connsiteX20" fmla="*/ 117658 w 248602"/>
                <a:gd name="connsiteY20" fmla="*/ 93226 h 214312"/>
                <a:gd name="connsiteX21" fmla="*/ 157520 w 248602"/>
                <a:gd name="connsiteY21" fmla="*/ 118943 h 2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48602" h="214312">
                  <a:moveTo>
                    <a:pt x="157520" y="118943"/>
                  </a:moveTo>
                  <a:lnTo>
                    <a:pt x="238101" y="38362"/>
                  </a:lnTo>
                  <a:cubicBezTo>
                    <a:pt x="238959" y="30218"/>
                    <a:pt x="239816" y="21645"/>
                    <a:pt x="241102" y="13502"/>
                  </a:cubicBezTo>
                  <a:cubicBezTo>
                    <a:pt x="241530" y="10073"/>
                    <a:pt x="241959" y="6643"/>
                    <a:pt x="242387" y="3215"/>
                  </a:cubicBezTo>
                  <a:lnTo>
                    <a:pt x="229957" y="3215"/>
                  </a:lnTo>
                  <a:lnTo>
                    <a:pt x="174665" y="57650"/>
                  </a:lnTo>
                  <a:lnTo>
                    <a:pt x="170379" y="61936"/>
                  </a:lnTo>
                  <a:lnTo>
                    <a:pt x="31075" y="61936"/>
                  </a:lnTo>
                  <a:lnTo>
                    <a:pt x="3215" y="109942"/>
                  </a:lnTo>
                  <a:cubicBezTo>
                    <a:pt x="10501" y="143803"/>
                    <a:pt x="17359" y="178093"/>
                    <a:pt x="22074" y="212383"/>
                  </a:cubicBezTo>
                  <a:lnTo>
                    <a:pt x="22931" y="211526"/>
                  </a:lnTo>
                  <a:lnTo>
                    <a:pt x="27218" y="207240"/>
                  </a:lnTo>
                  <a:lnTo>
                    <a:pt x="247102" y="207240"/>
                  </a:lnTo>
                  <a:cubicBezTo>
                    <a:pt x="244102" y="184952"/>
                    <a:pt x="241530" y="162663"/>
                    <a:pt x="239816" y="139946"/>
                  </a:cubicBezTo>
                  <a:cubicBezTo>
                    <a:pt x="238530" y="120229"/>
                    <a:pt x="237244" y="100512"/>
                    <a:pt x="236815" y="81224"/>
                  </a:cubicBezTo>
                  <a:lnTo>
                    <a:pt x="151090" y="166949"/>
                  </a:lnTo>
                  <a:cubicBezTo>
                    <a:pt x="148519" y="169521"/>
                    <a:pt x="145090" y="170807"/>
                    <a:pt x="141661" y="171235"/>
                  </a:cubicBezTo>
                  <a:cubicBezTo>
                    <a:pt x="134803" y="175950"/>
                    <a:pt x="126230" y="178951"/>
                    <a:pt x="117658" y="178951"/>
                  </a:cubicBezTo>
                  <a:cubicBezTo>
                    <a:pt x="94083" y="178951"/>
                    <a:pt x="74795" y="159663"/>
                    <a:pt x="74795" y="136088"/>
                  </a:cubicBezTo>
                  <a:cubicBezTo>
                    <a:pt x="74795" y="112514"/>
                    <a:pt x="93655" y="93226"/>
                    <a:pt x="117658" y="93226"/>
                  </a:cubicBezTo>
                  <a:lnTo>
                    <a:pt x="117658" y="93226"/>
                  </a:lnTo>
                  <a:cubicBezTo>
                    <a:pt x="135231" y="92797"/>
                    <a:pt x="151090" y="103513"/>
                    <a:pt x="157520" y="11894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928CFA51-08D3-4EE2-97E5-1E970C2114EC}"/>
                </a:ext>
              </a:extLst>
            </p:cNvPr>
            <p:cNvSpPr/>
            <p:nvPr/>
          </p:nvSpPr>
          <p:spPr>
            <a:xfrm>
              <a:off x="5317831" y="6832926"/>
              <a:ext cx="21431" cy="21431"/>
            </a:xfrm>
            <a:custGeom>
              <a:avLst/>
              <a:gdLst>
                <a:gd name="connsiteX0" fmla="*/ 11359 w 21431"/>
                <a:gd name="connsiteY0" fmla="*/ 17359 h 21431"/>
                <a:gd name="connsiteX1" fmla="*/ 11359 w 21431"/>
                <a:gd name="connsiteY1" fmla="*/ 17359 h 21431"/>
                <a:gd name="connsiteX2" fmla="*/ 19931 w 21431"/>
                <a:gd name="connsiteY2" fmla="*/ 19931 h 21431"/>
                <a:gd name="connsiteX3" fmla="*/ 3215 w 21431"/>
                <a:gd name="connsiteY3" fmla="*/ 3215 h 21431"/>
                <a:gd name="connsiteX4" fmla="*/ 11359 w 21431"/>
                <a:gd name="connsiteY4" fmla="*/ 17359 h 2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431" h="21431">
                  <a:moveTo>
                    <a:pt x="11359" y="17359"/>
                  </a:moveTo>
                  <a:lnTo>
                    <a:pt x="11359" y="17359"/>
                  </a:lnTo>
                  <a:cubicBezTo>
                    <a:pt x="14359" y="18217"/>
                    <a:pt x="16931" y="19074"/>
                    <a:pt x="19931" y="19931"/>
                  </a:cubicBezTo>
                  <a:lnTo>
                    <a:pt x="3215" y="3215"/>
                  </a:lnTo>
                  <a:cubicBezTo>
                    <a:pt x="4072" y="9216"/>
                    <a:pt x="5358" y="14787"/>
                    <a:pt x="11359" y="1735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241E442B-1C51-4AD2-BAE4-2344A2A3E9DB}"/>
                </a:ext>
              </a:extLst>
            </p:cNvPr>
            <p:cNvSpPr/>
            <p:nvPr/>
          </p:nvSpPr>
          <p:spPr>
            <a:xfrm>
              <a:off x="5200388" y="6508028"/>
              <a:ext cx="428625" cy="351473"/>
            </a:xfrm>
            <a:custGeom>
              <a:avLst/>
              <a:gdLst>
                <a:gd name="connsiteX0" fmla="*/ 227814 w 428625"/>
                <a:gd name="connsiteY0" fmla="*/ 76939 h 351472"/>
                <a:gd name="connsiteX1" fmla="*/ 227814 w 428625"/>
                <a:gd name="connsiteY1" fmla="*/ 76939 h 351472"/>
                <a:gd name="connsiteX2" fmla="*/ 223528 w 428625"/>
                <a:gd name="connsiteY2" fmla="*/ 72652 h 351472"/>
                <a:gd name="connsiteX3" fmla="*/ 154091 w 428625"/>
                <a:gd name="connsiteY3" fmla="*/ 3215 h 351472"/>
                <a:gd name="connsiteX4" fmla="*/ 149376 w 428625"/>
                <a:gd name="connsiteY4" fmla="*/ 8787 h 351472"/>
                <a:gd name="connsiteX5" fmla="*/ 11359 w 428625"/>
                <a:gd name="connsiteY5" fmla="*/ 155377 h 351472"/>
                <a:gd name="connsiteX6" fmla="*/ 3215 w 428625"/>
                <a:gd name="connsiteY6" fmla="*/ 168235 h 351472"/>
                <a:gd name="connsiteX7" fmla="*/ 184094 w 428625"/>
                <a:gd name="connsiteY7" fmla="*/ 349972 h 351472"/>
                <a:gd name="connsiteX8" fmla="*/ 196096 w 428625"/>
                <a:gd name="connsiteY8" fmla="*/ 349544 h 351472"/>
                <a:gd name="connsiteX9" fmla="*/ 265962 w 428625"/>
                <a:gd name="connsiteY9" fmla="*/ 320826 h 351472"/>
                <a:gd name="connsiteX10" fmla="*/ 272391 w 428625"/>
                <a:gd name="connsiteY10" fmla="*/ 316539 h 351472"/>
                <a:gd name="connsiteX11" fmla="*/ 270248 w 428625"/>
                <a:gd name="connsiteY11" fmla="*/ 303681 h 351472"/>
                <a:gd name="connsiteX12" fmla="*/ 313111 w 428625"/>
                <a:gd name="connsiteY12" fmla="*/ 260390 h 351472"/>
                <a:gd name="connsiteX13" fmla="*/ 330256 w 428625"/>
                <a:gd name="connsiteY13" fmla="*/ 264247 h 351472"/>
                <a:gd name="connsiteX14" fmla="*/ 349115 w 428625"/>
                <a:gd name="connsiteY14" fmla="*/ 193524 h 351472"/>
                <a:gd name="connsiteX15" fmla="*/ 360259 w 428625"/>
                <a:gd name="connsiteY15" fmla="*/ 171236 h 351472"/>
                <a:gd name="connsiteX16" fmla="*/ 420696 w 428625"/>
                <a:gd name="connsiteY16" fmla="*/ 157091 h 351472"/>
                <a:gd name="connsiteX17" fmla="*/ 427982 w 428625"/>
                <a:gd name="connsiteY17" fmla="*/ 150662 h 351472"/>
                <a:gd name="connsiteX18" fmla="*/ 353830 w 428625"/>
                <a:gd name="connsiteY18" fmla="*/ 76939 h 351472"/>
                <a:gd name="connsiteX19" fmla="*/ 227814 w 428625"/>
                <a:gd name="connsiteY19" fmla="*/ 76939 h 351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28625" h="351472">
                  <a:moveTo>
                    <a:pt x="227814" y="76939"/>
                  </a:moveTo>
                  <a:lnTo>
                    <a:pt x="227814" y="76939"/>
                  </a:lnTo>
                  <a:lnTo>
                    <a:pt x="223528" y="72652"/>
                  </a:lnTo>
                  <a:lnTo>
                    <a:pt x="154091" y="3215"/>
                  </a:lnTo>
                  <a:cubicBezTo>
                    <a:pt x="152376" y="4929"/>
                    <a:pt x="151090" y="7072"/>
                    <a:pt x="149376" y="8787"/>
                  </a:cubicBezTo>
                  <a:cubicBezTo>
                    <a:pt x="105227" y="59794"/>
                    <a:pt x="56364" y="105656"/>
                    <a:pt x="11359" y="155377"/>
                  </a:cubicBezTo>
                  <a:cubicBezTo>
                    <a:pt x="9215" y="160091"/>
                    <a:pt x="6644" y="164378"/>
                    <a:pt x="3215" y="168235"/>
                  </a:cubicBezTo>
                  <a:lnTo>
                    <a:pt x="184094" y="349972"/>
                  </a:lnTo>
                  <a:cubicBezTo>
                    <a:pt x="187952" y="349972"/>
                    <a:pt x="192238" y="349972"/>
                    <a:pt x="196096" y="349544"/>
                  </a:cubicBezTo>
                  <a:cubicBezTo>
                    <a:pt x="221813" y="348258"/>
                    <a:pt x="244959" y="334542"/>
                    <a:pt x="265962" y="320826"/>
                  </a:cubicBezTo>
                  <a:cubicBezTo>
                    <a:pt x="268105" y="319540"/>
                    <a:pt x="270248" y="317826"/>
                    <a:pt x="272391" y="316539"/>
                  </a:cubicBezTo>
                  <a:cubicBezTo>
                    <a:pt x="271105" y="312253"/>
                    <a:pt x="270248" y="307967"/>
                    <a:pt x="270248" y="303681"/>
                  </a:cubicBezTo>
                  <a:cubicBezTo>
                    <a:pt x="270248" y="280106"/>
                    <a:pt x="289536" y="260390"/>
                    <a:pt x="313111" y="260390"/>
                  </a:cubicBezTo>
                  <a:cubicBezTo>
                    <a:pt x="319111" y="260390"/>
                    <a:pt x="325112" y="261676"/>
                    <a:pt x="330256" y="264247"/>
                  </a:cubicBezTo>
                  <a:cubicBezTo>
                    <a:pt x="343543" y="243673"/>
                    <a:pt x="345686" y="217527"/>
                    <a:pt x="349115" y="193524"/>
                  </a:cubicBezTo>
                  <a:cubicBezTo>
                    <a:pt x="349972" y="184952"/>
                    <a:pt x="354687" y="177665"/>
                    <a:pt x="360259" y="171236"/>
                  </a:cubicBezTo>
                  <a:cubicBezTo>
                    <a:pt x="380405" y="167378"/>
                    <a:pt x="403122" y="170378"/>
                    <a:pt x="420696" y="157091"/>
                  </a:cubicBezTo>
                  <a:cubicBezTo>
                    <a:pt x="423267" y="155377"/>
                    <a:pt x="425839" y="153233"/>
                    <a:pt x="427982" y="150662"/>
                  </a:cubicBezTo>
                  <a:lnTo>
                    <a:pt x="353830" y="76939"/>
                  </a:lnTo>
                  <a:lnTo>
                    <a:pt x="227814" y="7693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00264A1B-10C7-43C0-B5EF-98B352F1A1BC}"/>
                </a:ext>
              </a:extLst>
            </p:cNvPr>
            <p:cNvSpPr/>
            <p:nvPr/>
          </p:nvSpPr>
          <p:spPr>
            <a:xfrm>
              <a:off x="5269825" y="3049881"/>
              <a:ext cx="42863" cy="47149"/>
            </a:xfrm>
            <a:custGeom>
              <a:avLst/>
              <a:gdLst>
                <a:gd name="connsiteX0" fmla="*/ 3215 w 42862"/>
                <a:gd name="connsiteY0" fmla="*/ 3215 h 47148"/>
                <a:gd name="connsiteX1" fmla="*/ 28504 w 42862"/>
                <a:gd name="connsiteY1" fmla="*/ 44791 h 47148"/>
                <a:gd name="connsiteX2" fmla="*/ 42648 w 42862"/>
                <a:gd name="connsiteY2" fmla="*/ 30647 h 47148"/>
                <a:gd name="connsiteX3" fmla="*/ 6644 w 42862"/>
                <a:gd name="connsiteY3" fmla="*/ 3215 h 47148"/>
                <a:gd name="connsiteX4" fmla="*/ 3215 w 42862"/>
                <a:gd name="connsiteY4" fmla="*/ 3215 h 4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862" h="47148">
                  <a:moveTo>
                    <a:pt x="3215" y="3215"/>
                  </a:moveTo>
                  <a:cubicBezTo>
                    <a:pt x="11359" y="16931"/>
                    <a:pt x="19931" y="31075"/>
                    <a:pt x="28504" y="44791"/>
                  </a:cubicBezTo>
                  <a:lnTo>
                    <a:pt x="42648" y="30647"/>
                  </a:lnTo>
                  <a:cubicBezTo>
                    <a:pt x="30647" y="21217"/>
                    <a:pt x="18645" y="12216"/>
                    <a:pt x="6644" y="3215"/>
                  </a:cubicBez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56AFACF8-FDE5-47F7-B6FC-6644377AFA1E}"/>
                </a:ext>
              </a:extLst>
            </p:cNvPr>
            <p:cNvSpPr/>
            <p:nvPr/>
          </p:nvSpPr>
          <p:spPr>
            <a:xfrm>
              <a:off x="4361140" y="2670119"/>
              <a:ext cx="501491" cy="1032986"/>
            </a:xfrm>
            <a:custGeom>
              <a:avLst/>
              <a:gdLst>
                <a:gd name="connsiteX0" fmla="*/ 337114 w 501491"/>
                <a:gd name="connsiteY0" fmla="*/ 745593 h 1032986"/>
                <a:gd name="connsiteX1" fmla="*/ 337114 w 501491"/>
                <a:gd name="connsiteY1" fmla="*/ 745593 h 1032986"/>
                <a:gd name="connsiteX2" fmla="*/ 328113 w 501491"/>
                <a:gd name="connsiteY2" fmla="*/ 734878 h 1032986"/>
                <a:gd name="connsiteX3" fmla="*/ 328113 w 501491"/>
                <a:gd name="connsiteY3" fmla="*/ 737878 h 1032986"/>
                <a:gd name="connsiteX4" fmla="*/ 285679 w 501491"/>
                <a:gd name="connsiteY4" fmla="*/ 780740 h 1032986"/>
                <a:gd name="connsiteX5" fmla="*/ 242387 w 501491"/>
                <a:gd name="connsiteY5" fmla="*/ 737878 h 1032986"/>
                <a:gd name="connsiteX6" fmla="*/ 250531 w 501491"/>
                <a:gd name="connsiteY6" fmla="*/ 713018 h 1032986"/>
                <a:gd name="connsiteX7" fmla="*/ 194810 w 501491"/>
                <a:gd name="connsiteY7" fmla="*/ 657296 h 1032986"/>
                <a:gd name="connsiteX8" fmla="*/ 190524 w 501491"/>
                <a:gd name="connsiteY8" fmla="*/ 653010 h 1032986"/>
                <a:gd name="connsiteX9" fmla="*/ 190524 w 501491"/>
                <a:gd name="connsiteY9" fmla="*/ 402264 h 1032986"/>
                <a:gd name="connsiteX10" fmla="*/ 138660 w 501491"/>
                <a:gd name="connsiteY10" fmla="*/ 350401 h 1032986"/>
                <a:gd name="connsiteX11" fmla="*/ 134374 w 501491"/>
                <a:gd name="connsiteY11" fmla="*/ 346115 h 1032986"/>
                <a:gd name="connsiteX12" fmla="*/ 134374 w 501491"/>
                <a:gd name="connsiteY12" fmla="*/ 8787 h 1032986"/>
                <a:gd name="connsiteX13" fmla="*/ 111228 w 501491"/>
                <a:gd name="connsiteY13" fmla="*/ 3215 h 1032986"/>
                <a:gd name="connsiteX14" fmla="*/ 111228 w 501491"/>
                <a:gd name="connsiteY14" fmla="*/ 361117 h 1032986"/>
                <a:gd name="connsiteX15" fmla="*/ 141232 w 501491"/>
                <a:gd name="connsiteY15" fmla="*/ 391120 h 1032986"/>
                <a:gd name="connsiteX16" fmla="*/ 146804 w 501491"/>
                <a:gd name="connsiteY16" fmla="*/ 396692 h 1032986"/>
                <a:gd name="connsiteX17" fmla="*/ 146804 w 501491"/>
                <a:gd name="connsiteY17" fmla="*/ 530852 h 1032986"/>
                <a:gd name="connsiteX18" fmla="*/ 159234 w 501491"/>
                <a:gd name="connsiteY18" fmla="*/ 561285 h 1032986"/>
                <a:gd name="connsiteX19" fmla="*/ 116372 w 501491"/>
                <a:gd name="connsiteY19" fmla="*/ 603718 h 1032986"/>
                <a:gd name="connsiteX20" fmla="*/ 73081 w 501491"/>
                <a:gd name="connsiteY20" fmla="*/ 561285 h 1032986"/>
                <a:gd name="connsiteX21" fmla="*/ 107371 w 501491"/>
                <a:gd name="connsiteY21" fmla="*/ 519279 h 1032986"/>
                <a:gd name="connsiteX22" fmla="*/ 107371 w 501491"/>
                <a:gd name="connsiteY22" fmla="*/ 413409 h 1032986"/>
                <a:gd name="connsiteX23" fmla="*/ 77367 w 501491"/>
                <a:gd name="connsiteY23" fmla="*/ 382976 h 1032986"/>
                <a:gd name="connsiteX24" fmla="*/ 71795 w 501491"/>
                <a:gd name="connsiteY24" fmla="*/ 376976 h 1032986"/>
                <a:gd name="connsiteX25" fmla="*/ 71795 w 501491"/>
                <a:gd name="connsiteY25" fmla="*/ 30647 h 1032986"/>
                <a:gd name="connsiteX26" fmla="*/ 51221 w 501491"/>
                <a:gd name="connsiteY26" fmla="*/ 211955 h 1032986"/>
                <a:gd name="connsiteX27" fmla="*/ 29361 w 501491"/>
                <a:gd name="connsiteY27" fmla="*/ 322540 h 1032986"/>
                <a:gd name="connsiteX28" fmla="*/ 29361 w 501491"/>
                <a:gd name="connsiteY28" fmla="*/ 621721 h 1032986"/>
                <a:gd name="connsiteX29" fmla="*/ 104370 w 501491"/>
                <a:gd name="connsiteY29" fmla="*/ 696730 h 1032986"/>
                <a:gd name="connsiteX30" fmla="*/ 116372 w 501491"/>
                <a:gd name="connsiteY30" fmla="*/ 695015 h 1032986"/>
                <a:gd name="connsiteX31" fmla="*/ 159234 w 501491"/>
                <a:gd name="connsiteY31" fmla="*/ 737878 h 1032986"/>
                <a:gd name="connsiteX32" fmla="*/ 116372 w 501491"/>
                <a:gd name="connsiteY32" fmla="*/ 780740 h 1032986"/>
                <a:gd name="connsiteX33" fmla="*/ 73081 w 501491"/>
                <a:gd name="connsiteY33" fmla="*/ 737878 h 1032986"/>
                <a:gd name="connsiteX34" fmla="*/ 80367 w 501491"/>
                <a:gd name="connsiteY34" fmla="*/ 714303 h 1032986"/>
                <a:gd name="connsiteX35" fmla="*/ 4929 w 501491"/>
                <a:gd name="connsiteY35" fmla="*/ 638437 h 1032986"/>
                <a:gd name="connsiteX36" fmla="*/ 3215 w 501491"/>
                <a:gd name="connsiteY36" fmla="*/ 636722 h 1032986"/>
                <a:gd name="connsiteX37" fmla="*/ 7501 w 501491"/>
                <a:gd name="connsiteY37" fmla="*/ 656011 h 1032986"/>
                <a:gd name="connsiteX38" fmla="*/ 41791 w 501491"/>
                <a:gd name="connsiteY38" fmla="*/ 799171 h 1032986"/>
                <a:gd name="connsiteX39" fmla="*/ 178951 w 501491"/>
                <a:gd name="connsiteY39" fmla="*/ 799171 h 1032986"/>
                <a:gd name="connsiteX40" fmla="*/ 183237 w 501491"/>
                <a:gd name="connsiteY40" fmla="*/ 803458 h 1032986"/>
                <a:gd name="connsiteX41" fmla="*/ 218813 w 501491"/>
                <a:gd name="connsiteY41" fmla="*/ 839033 h 1032986"/>
                <a:gd name="connsiteX42" fmla="*/ 218813 w 501491"/>
                <a:gd name="connsiteY42" fmla="*/ 977479 h 1032986"/>
                <a:gd name="connsiteX43" fmla="*/ 271534 w 501491"/>
                <a:gd name="connsiteY43" fmla="*/ 1030200 h 1032986"/>
                <a:gd name="connsiteX44" fmla="*/ 350401 w 501491"/>
                <a:gd name="connsiteY44" fmla="*/ 1024628 h 1032986"/>
                <a:gd name="connsiteX45" fmla="*/ 371832 w 501491"/>
                <a:gd name="connsiteY45" fmla="*/ 1016484 h 1032986"/>
                <a:gd name="connsiteX46" fmla="*/ 371404 w 501491"/>
                <a:gd name="connsiteY46" fmla="*/ 986480 h 1032986"/>
                <a:gd name="connsiteX47" fmla="*/ 443413 w 501491"/>
                <a:gd name="connsiteY47" fmla="*/ 987766 h 1032986"/>
                <a:gd name="connsiteX48" fmla="*/ 449413 w 501491"/>
                <a:gd name="connsiteY48" fmla="*/ 962906 h 1032986"/>
                <a:gd name="connsiteX49" fmla="*/ 337971 w 501491"/>
                <a:gd name="connsiteY49" fmla="*/ 962906 h 1032986"/>
                <a:gd name="connsiteX50" fmla="*/ 335399 w 501491"/>
                <a:gd name="connsiteY50" fmla="*/ 959906 h 1032986"/>
                <a:gd name="connsiteX51" fmla="*/ 311825 w 501491"/>
                <a:gd name="connsiteY51" fmla="*/ 936331 h 1032986"/>
                <a:gd name="connsiteX52" fmla="*/ 286964 w 501491"/>
                <a:gd name="connsiteY52" fmla="*/ 944475 h 1032986"/>
                <a:gd name="connsiteX53" fmla="*/ 244102 w 501491"/>
                <a:gd name="connsiteY53" fmla="*/ 901184 h 1032986"/>
                <a:gd name="connsiteX54" fmla="*/ 286964 w 501491"/>
                <a:gd name="connsiteY54" fmla="*/ 858750 h 1032986"/>
                <a:gd name="connsiteX55" fmla="*/ 329827 w 501491"/>
                <a:gd name="connsiteY55" fmla="*/ 901184 h 1032986"/>
                <a:gd name="connsiteX56" fmla="*/ 324683 w 501491"/>
                <a:gd name="connsiteY56" fmla="*/ 921758 h 1032986"/>
                <a:gd name="connsiteX57" fmla="*/ 346115 w 501491"/>
                <a:gd name="connsiteY57" fmla="*/ 943189 h 1032986"/>
                <a:gd name="connsiteX58" fmla="*/ 441270 w 501491"/>
                <a:gd name="connsiteY58" fmla="*/ 943189 h 1032986"/>
                <a:gd name="connsiteX59" fmla="*/ 393692 w 501491"/>
                <a:gd name="connsiteY59" fmla="*/ 921330 h 1032986"/>
                <a:gd name="connsiteX60" fmla="*/ 353401 w 501491"/>
                <a:gd name="connsiteY60" fmla="*/ 889611 h 1032986"/>
                <a:gd name="connsiteX61" fmla="*/ 480703 w 501491"/>
                <a:gd name="connsiteY61" fmla="*/ 920901 h 1032986"/>
                <a:gd name="connsiteX62" fmla="*/ 498277 w 501491"/>
                <a:gd name="connsiteY62" fmla="*/ 887897 h 1032986"/>
                <a:gd name="connsiteX63" fmla="*/ 463558 w 501491"/>
                <a:gd name="connsiteY63" fmla="*/ 853178 h 1032986"/>
                <a:gd name="connsiteX64" fmla="*/ 337114 w 501491"/>
                <a:gd name="connsiteY64" fmla="*/ 745593 h 1032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501491" h="1032986">
                  <a:moveTo>
                    <a:pt x="337114" y="745593"/>
                  </a:moveTo>
                  <a:lnTo>
                    <a:pt x="337114" y="745593"/>
                  </a:lnTo>
                  <a:cubicBezTo>
                    <a:pt x="333685" y="742164"/>
                    <a:pt x="330684" y="738735"/>
                    <a:pt x="328113" y="734878"/>
                  </a:cubicBezTo>
                  <a:cubicBezTo>
                    <a:pt x="328113" y="735735"/>
                    <a:pt x="328113" y="737021"/>
                    <a:pt x="328113" y="737878"/>
                  </a:cubicBezTo>
                  <a:cubicBezTo>
                    <a:pt x="328113" y="761452"/>
                    <a:pt x="309253" y="780740"/>
                    <a:pt x="285679" y="780740"/>
                  </a:cubicBezTo>
                  <a:cubicBezTo>
                    <a:pt x="262104" y="780740"/>
                    <a:pt x="242387" y="761881"/>
                    <a:pt x="242387" y="737878"/>
                  </a:cubicBezTo>
                  <a:cubicBezTo>
                    <a:pt x="242387" y="728448"/>
                    <a:pt x="245388" y="719876"/>
                    <a:pt x="250531" y="713018"/>
                  </a:cubicBezTo>
                  <a:lnTo>
                    <a:pt x="194810" y="657296"/>
                  </a:lnTo>
                  <a:lnTo>
                    <a:pt x="190524" y="653010"/>
                  </a:lnTo>
                  <a:lnTo>
                    <a:pt x="190524" y="402264"/>
                  </a:lnTo>
                  <a:lnTo>
                    <a:pt x="138660" y="350401"/>
                  </a:lnTo>
                  <a:lnTo>
                    <a:pt x="134374" y="346115"/>
                  </a:lnTo>
                  <a:lnTo>
                    <a:pt x="134374" y="8787"/>
                  </a:lnTo>
                  <a:cubicBezTo>
                    <a:pt x="126659" y="7072"/>
                    <a:pt x="118943" y="5358"/>
                    <a:pt x="111228" y="3215"/>
                  </a:cubicBezTo>
                  <a:lnTo>
                    <a:pt x="111228" y="361117"/>
                  </a:lnTo>
                  <a:lnTo>
                    <a:pt x="141232" y="391120"/>
                  </a:lnTo>
                  <a:lnTo>
                    <a:pt x="146804" y="396692"/>
                  </a:lnTo>
                  <a:lnTo>
                    <a:pt x="146804" y="530852"/>
                  </a:lnTo>
                  <a:cubicBezTo>
                    <a:pt x="154519" y="538567"/>
                    <a:pt x="159234" y="549712"/>
                    <a:pt x="159234" y="561285"/>
                  </a:cubicBezTo>
                  <a:cubicBezTo>
                    <a:pt x="159234" y="584859"/>
                    <a:pt x="140375" y="603718"/>
                    <a:pt x="116372" y="603718"/>
                  </a:cubicBezTo>
                  <a:cubicBezTo>
                    <a:pt x="92797" y="603718"/>
                    <a:pt x="73081" y="584859"/>
                    <a:pt x="73081" y="561285"/>
                  </a:cubicBezTo>
                  <a:cubicBezTo>
                    <a:pt x="73081" y="540710"/>
                    <a:pt x="87654" y="523137"/>
                    <a:pt x="107371" y="519279"/>
                  </a:cubicBezTo>
                  <a:lnTo>
                    <a:pt x="107371" y="413409"/>
                  </a:lnTo>
                  <a:lnTo>
                    <a:pt x="77367" y="382976"/>
                  </a:lnTo>
                  <a:lnTo>
                    <a:pt x="71795" y="376976"/>
                  </a:lnTo>
                  <a:lnTo>
                    <a:pt x="71795" y="30647"/>
                  </a:lnTo>
                  <a:cubicBezTo>
                    <a:pt x="62794" y="90654"/>
                    <a:pt x="57650" y="151519"/>
                    <a:pt x="51221" y="211955"/>
                  </a:cubicBezTo>
                  <a:cubicBezTo>
                    <a:pt x="47792" y="249674"/>
                    <a:pt x="39219" y="286107"/>
                    <a:pt x="29361" y="322540"/>
                  </a:cubicBezTo>
                  <a:lnTo>
                    <a:pt x="29361" y="621721"/>
                  </a:lnTo>
                  <a:lnTo>
                    <a:pt x="104370" y="696730"/>
                  </a:lnTo>
                  <a:cubicBezTo>
                    <a:pt x="108228" y="695444"/>
                    <a:pt x="112514" y="695015"/>
                    <a:pt x="116372" y="695015"/>
                  </a:cubicBezTo>
                  <a:cubicBezTo>
                    <a:pt x="139946" y="695015"/>
                    <a:pt x="159234" y="714303"/>
                    <a:pt x="159234" y="737878"/>
                  </a:cubicBezTo>
                  <a:cubicBezTo>
                    <a:pt x="159234" y="761452"/>
                    <a:pt x="140375" y="780740"/>
                    <a:pt x="116372" y="780740"/>
                  </a:cubicBezTo>
                  <a:cubicBezTo>
                    <a:pt x="92369" y="780740"/>
                    <a:pt x="73081" y="761881"/>
                    <a:pt x="73081" y="737878"/>
                  </a:cubicBezTo>
                  <a:cubicBezTo>
                    <a:pt x="73081" y="729305"/>
                    <a:pt x="75652" y="721162"/>
                    <a:pt x="80367" y="714303"/>
                  </a:cubicBezTo>
                  <a:lnTo>
                    <a:pt x="4929" y="638437"/>
                  </a:lnTo>
                  <a:lnTo>
                    <a:pt x="3215" y="636722"/>
                  </a:lnTo>
                  <a:cubicBezTo>
                    <a:pt x="4501" y="643152"/>
                    <a:pt x="5786" y="649581"/>
                    <a:pt x="7501" y="656011"/>
                  </a:cubicBezTo>
                  <a:cubicBezTo>
                    <a:pt x="18645" y="704017"/>
                    <a:pt x="29789" y="751594"/>
                    <a:pt x="41791" y="799171"/>
                  </a:cubicBezTo>
                  <a:lnTo>
                    <a:pt x="178951" y="799171"/>
                  </a:lnTo>
                  <a:lnTo>
                    <a:pt x="183237" y="803458"/>
                  </a:lnTo>
                  <a:lnTo>
                    <a:pt x="218813" y="839033"/>
                  </a:lnTo>
                  <a:lnTo>
                    <a:pt x="218813" y="977479"/>
                  </a:lnTo>
                  <a:lnTo>
                    <a:pt x="271534" y="1030200"/>
                  </a:lnTo>
                  <a:cubicBezTo>
                    <a:pt x="297680" y="1028486"/>
                    <a:pt x="323826" y="1026771"/>
                    <a:pt x="350401" y="1024628"/>
                  </a:cubicBezTo>
                  <a:cubicBezTo>
                    <a:pt x="357688" y="1023342"/>
                    <a:pt x="366689" y="1022913"/>
                    <a:pt x="371832" y="1016484"/>
                  </a:cubicBezTo>
                  <a:cubicBezTo>
                    <a:pt x="375261" y="1006626"/>
                    <a:pt x="370546" y="996339"/>
                    <a:pt x="371404" y="986480"/>
                  </a:cubicBezTo>
                  <a:cubicBezTo>
                    <a:pt x="395407" y="983480"/>
                    <a:pt x="419410" y="990767"/>
                    <a:pt x="443413" y="987766"/>
                  </a:cubicBezTo>
                  <a:cubicBezTo>
                    <a:pt x="451128" y="981766"/>
                    <a:pt x="451128" y="972336"/>
                    <a:pt x="449413" y="962906"/>
                  </a:cubicBezTo>
                  <a:lnTo>
                    <a:pt x="337971" y="962906"/>
                  </a:lnTo>
                  <a:lnTo>
                    <a:pt x="335399" y="959906"/>
                  </a:lnTo>
                  <a:lnTo>
                    <a:pt x="311825" y="936331"/>
                  </a:lnTo>
                  <a:cubicBezTo>
                    <a:pt x="304967" y="941475"/>
                    <a:pt x="296394" y="944475"/>
                    <a:pt x="286964" y="944475"/>
                  </a:cubicBezTo>
                  <a:cubicBezTo>
                    <a:pt x="263390" y="944475"/>
                    <a:pt x="244102" y="924758"/>
                    <a:pt x="244102" y="901184"/>
                  </a:cubicBezTo>
                  <a:cubicBezTo>
                    <a:pt x="244102" y="877610"/>
                    <a:pt x="263390" y="858750"/>
                    <a:pt x="286964" y="858750"/>
                  </a:cubicBezTo>
                  <a:cubicBezTo>
                    <a:pt x="310539" y="858750"/>
                    <a:pt x="329827" y="877610"/>
                    <a:pt x="329827" y="901184"/>
                  </a:cubicBezTo>
                  <a:cubicBezTo>
                    <a:pt x="329827" y="908471"/>
                    <a:pt x="328113" y="915757"/>
                    <a:pt x="324683" y="921758"/>
                  </a:cubicBezTo>
                  <a:lnTo>
                    <a:pt x="346115" y="943189"/>
                  </a:lnTo>
                  <a:lnTo>
                    <a:pt x="441270" y="943189"/>
                  </a:lnTo>
                  <a:cubicBezTo>
                    <a:pt x="429697" y="930331"/>
                    <a:pt x="408694" y="929902"/>
                    <a:pt x="393692" y="921330"/>
                  </a:cubicBezTo>
                  <a:cubicBezTo>
                    <a:pt x="379119" y="912757"/>
                    <a:pt x="364546" y="902470"/>
                    <a:pt x="353401" y="889611"/>
                  </a:cubicBezTo>
                  <a:cubicBezTo>
                    <a:pt x="393692" y="906328"/>
                    <a:pt x="435697" y="926044"/>
                    <a:pt x="480703" y="920901"/>
                  </a:cubicBezTo>
                  <a:cubicBezTo>
                    <a:pt x="494848" y="917043"/>
                    <a:pt x="498277" y="900755"/>
                    <a:pt x="498277" y="887897"/>
                  </a:cubicBezTo>
                  <a:lnTo>
                    <a:pt x="463558" y="853178"/>
                  </a:lnTo>
                  <a:cubicBezTo>
                    <a:pt x="417695" y="821460"/>
                    <a:pt x="375261" y="785455"/>
                    <a:pt x="337114" y="7455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A22CBF17-02A8-4693-A813-BBB876AC09FE}"/>
                </a:ext>
              </a:extLst>
            </p:cNvPr>
            <p:cNvSpPr/>
            <p:nvPr/>
          </p:nvSpPr>
          <p:spPr>
            <a:xfrm>
              <a:off x="4789765" y="3260765"/>
              <a:ext cx="85725" cy="222885"/>
            </a:xfrm>
            <a:custGeom>
              <a:avLst/>
              <a:gdLst>
                <a:gd name="connsiteX0" fmla="*/ 49506 w 85725"/>
                <a:gd name="connsiteY0" fmla="*/ 175951 h 222885"/>
                <a:gd name="connsiteX1" fmla="*/ 49506 w 85725"/>
                <a:gd name="connsiteY1" fmla="*/ 73081 h 222885"/>
                <a:gd name="connsiteX2" fmla="*/ 3215 w 85725"/>
                <a:gd name="connsiteY2" fmla="*/ 3215 h 222885"/>
                <a:gd name="connsiteX3" fmla="*/ 3215 w 85725"/>
                <a:gd name="connsiteY3" fmla="*/ 172950 h 222885"/>
                <a:gd name="connsiteX4" fmla="*/ 16502 w 85725"/>
                <a:gd name="connsiteY4" fmla="*/ 196524 h 222885"/>
                <a:gd name="connsiteX5" fmla="*/ 53364 w 85725"/>
                <a:gd name="connsiteY5" fmla="*/ 216241 h 222885"/>
                <a:gd name="connsiteX6" fmla="*/ 74366 w 85725"/>
                <a:gd name="connsiteY6" fmla="*/ 221385 h 222885"/>
                <a:gd name="connsiteX7" fmla="*/ 84225 w 85725"/>
                <a:gd name="connsiteY7" fmla="*/ 211526 h 222885"/>
                <a:gd name="connsiteX8" fmla="*/ 52078 w 85725"/>
                <a:gd name="connsiteY8" fmla="*/ 179379 h 222885"/>
                <a:gd name="connsiteX9" fmla="*/ 49506 w 85725"/>
                <a:gd name="connsiteY9" fmla="*/ 175951 h 222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5725" h="222885">
                  <a:moveTo>
                    <a:pt x="49506" y="175951"/>
                  </a:moveTo>
                  <a:lnTo>
                    <a:pt x="49506" y="73081"/>
                  </a:lnTo>
                  <a:cubicBezTo>
                    <a:pt x="35362" y="49078"/>
                    <a:pt x="19931" y="25932"/>
                    <a:pt x="3215" y="3215"/>
                  </a:cubicBezTo>
                  <a:lnTo>
                    <a:pt x="3215" y="172950"/>
                  </a:lnTo>
                  <a:cubicBezTo>
                    <a:pt x="7072" y="181094"/>
                    <a:pt x="11359" y="189238"/>
                    <a:pt x="16502" y="196524"/>
                  </a:cubicBezTo>
                  <a:cubicBezTo>
                    <a:pt x="25932" y="207669"/>
                    <a:pt x="40934" y="210241"/>
                    <a:pt x="53364" y="216241"/>
                  </a:cubicBezTo>
                  <a:cubicBezTo>
                    <a:pt x="60222" y="218813"/>
                    <a:pt x="67080" y="223099"/>
                    <a:pt x="74366" y="221385"/>
                  </a:cubicBezTo>
                  <a:cubicBezTo>
                    <a:pt x="78653" y="219242"/>
                    <a:pt x="82082" y="215813"/>
                    <a:pt x="84225" y="211526"/>
                  </a:cubicBezTo>
                  <a:lnTo>
                    <a:pt x="52078" y="179379"/>
                  </a:lnTo>
                  <a:lnTo>
                    <a:pt x="49506" y="17595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4526E482-A0F8-4489-A695-83FCF7BF2CED}"/>
                </a:ext>
              </a:extLst>
            </p:cNvPr>
            <p:cNvSpPr/>
            <p:nvPr/>
          </p:nvSpPr>
          <p:spPr>
            <a:xfrm>
              <a:off x="4522732" y="2682978"/>
              <a:ext cx="252889" cy="715804"/>
            </a:xfrm>
            <a:custGeom>
              <a:avLst/>
              <a:gdLst>
                <a:gd name="connsiteX0" fmla="*/ 84225 w 252888"/>
                <a:gd name="connsiteY0" fmla="*/ 361974 h 715803"/>
                <a:gd name="connsiteX1" fmla="*/ 84225 w 252888"/>
                <a:gd name="connsiteY1" fmla="*/ 361974 h 715803"/>
                <a:gd name="connsiteX2" fmla="*/ 157091 w 252888"/>
                <a:gd name="connsiteY2" fmla="*/ 179808 h 715803"/>
                <a:gd name="connsiteX3" fmla="*/ 200382 w 252888"/>
                <a:gd name="connsiteY3" fmla="*/ 105227 h 715803"/>
                <a:gd name="connsiteX4" fmla="*/ 200382 w 252888"/>
                <a:gd name="connsiteY4" fmla="*/ 65794 h 715803"/>
                <a:gd name="connsiteX5" fmla="*/ 98369 w 252888"/>
                <a:gd name="connsiteY5" fmla="*/ 30647 h 715803"/>
                <a:gd name="connsiteX6" fmla="*/ 78224 w 252888"/>
                <a:gd name="connsiteY6" fmla="*/ 35790 h 715803"/>
                <a:gd name="connsiteX7" fmla="*/ 40934 w 252888"/>
                <a:gd name="connsiteY7" fmla="*/ 13502 h 715803"/>
                <a:gd name="connsiteX8" fmla="*/ 3215 w 252888"/>
                <a:gd name="connsiteY8" fmla="*/ 3215 h 715803"/>
                <a:gd name="connsiteX9" fmla="*/ 3215 w 252888"/>
                <a:gd name="connsiteY9" fmla="*/ 321255 h 715803"/>
                <a:gd name="connsiteX10" fmla="*/ 55078 w 252888"/>
                <a:gd name="connsiteY10" fmla="*/ 372690 h 715803"/>
                <a:gd name="connsiteX11" fmla="*/ 59365 w 252888"/>
                <a:gd name="connsiteY11" fmla="*/ 376976 h 715803"/>
                <a:gd name="connsiteX12" fmla="*/ 59365 w 252888"/>
                <a:gd name="connsiteY12" fmla="*/ 627721 h 715803"/>
                <a:gd name="connsiteX13" fmla="*/ 114657 w 252888"/>
                <a:gd name="connsiteY13" fmla="*/ 683014 h 715803"/>
                <a:gd name="connsiteX14" fmla="*/ 124944 w 252888"/>
                <a:gd name="connsiteY14" fmla="*/ 681728 h 715803"/>
                <a:gd name="connsiteX15" fmla="*/ 149804 w 252888"/>
                <a:gd name="connsiteY15" fmla="*/ 689872 h 715803"/>
                <a:gd name="connsiteX16" fmla="*/ 148519 w 252888"/>
                <a:gd name="connsiteY16" fmla="*/ 686014 h 715803"/>
                <a:gd name="connsiteX17" fmla="*/ 152376 w 252888"/>
                <a:gd name="connsiteY17" fmla="*/ 671870 h 715803"/>
                <a:gd name="connsiteX18" fmla="*/ 204240 w 252888"/>
                <a:gd name="connsiteY18" fmla="*/ 671441 h 715803"/>
                <a:gd name="connsiteX19" fmla="*/ 228671 w 252888"/>
                <a:gd name="connsiteY19" fmla="*/ 695873 h 715803"/>
                <a:gd name="connsiteX20" fmla="*/ 251389 w 252888"/>
                <a:gd name="connsiteY20" fmla="*/ 716447 h 715803"/>
                <a:gd name="connsiteX21" fmla="*/ 251389 w 252888"/>
                <a:gd name="connsiteY21" fmla="*/ 554855 h 715803"/>
                <a:gd name="connsiteX22" fmla="*/ 190524 w 252888"/>
                <a:gd name="connsiteY22" fmla="*/ 502991 h 715803"/>
                <a:gd name="connsiteX23" fmla="*/ 163520 w 252888"/>
                <a:gd name="connsiteY23" fmla="*/ 529995 h 715803"/>
                <a:gd name="connsiteX24" fmla="*/ 167378 w 252888"/>
                <a:gd name="connsiteY24" fmla="*/ 548426 h 715803"/>
                <a:gd name="connsiteX25" fmla="*/ 124944 w 252888"/>
                <a:gd name="connsiteY25" fmla="*/ 590859 h 715803"/>
                <a:gd name="connsiteX26" fmla="*/ 81653 w 252888"/>
                <a:gd name="connsiteY26" fmla="*/ 548426 h 715803"/>
                <a:gd name="connsiteX27" fmla="*/ 124944 w 252888"/>
                <a:gd name="connsiteY27" fmla="*/ 505563 h 715803"/>
                <a:gd name="connsiteX28" fmla="*/ 151519 w 252888"/>
                <a:gd name="connsiteY28" fmla="*/ 514993 h 715803"/>
                <a:gd name="connsiteX29" fmla="*/ 173379 w 252888"/>
                <a:gd name="connsiteY29" fmla="*/ 493133 h 715803"/>
                <a:gd name="connsiteX30" fmla="*/ 128802 w 252888"/>
                <a:gd name="connsiteY30" fmla="*/ 474273 h 715803"/>
                <a:gd name="connsiteX31" fmla="*/ 76938 w 252888"/>
                <a:gd name="connsiteY31" fmla="*/ 469130 h 715803"/>
                <a:gd name="connsiteX32" fmla="*/ 64937 w 252888"/>
                <a:gd name="connsiteY32" fmla="*/ 454557 h 715803"/>
                <a:gd name="connsiteX33" fmla="*/ 84225 w 252888"/>
                <a:gd name="connsiteY33" fmla="*/ 361974 h 71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52888" h="715803">
                  <a:moveTo>
                    <a:pt x="84225" y="361974"/>
                  </a:moveTo>
                  <a:lnTo>
                    <a:pt x="84225" y="361974"/>
                  </a:lnTo>
                  <a:cubicBezTo>
                    <a:pt x="103942" y="299823"/>
                    <a:pt x="124516" y="236815"/>
                    <a:pt x="157091" y="179808"/>
                  </a:cubicBezTo>
                  <a:cubicBezTo>
                    <a:pt x="171236" y="154519"/>
                    <a:pt x="185809" y="129659"/>
                    <a:pt x="200382" y="105227"/>
                  </a:cubicBezTo>
                  <a:lnTo>
                    <a:pt x="200382" y="65794"/>
                  </a:lnTo>
                  <a:cubicBezTo>
                    <a:pt x="166521" y="53364"/>
                    <a:pt x="132659" y="41362"/>
                    <a:pt x="98369" y="30647"/>
                  </a:cubicBezTo>
                  <a:cubicBezTo>
                    <a:pt x="92369" y="34076"/>
                    <a:pt x="85511" y="35790"/>
                    <a:pt x="78224" y="35790"/>
                  </a:cubicBezTo>
                  <a:cubicBezTo>
                    <a:pt x="61936" y="35790"/>
                    <a:pt x="48220" y="26789"/>
                    <a:pt x="40934" y="13502"/>
                  </a:cubicBezTo>
                  <a:cubicBezTo>
                    <a:pt x="28504" y="10073"/>
                    <a:pt x="15645" y="6644"/>
                    <a:pt x="3215" y="3215"/>
                  </a:cubicBezTo>
                  <a:lnTo>
                    <a:pt x="3215" y="321255"/>
                  </a:lnTo>
                  <a:lnTo>
                    <a:pt x="55078" y="372690"/>
                  </a:lnTo>
                  <a:lnTo>
                    <a:pt x="59365" y="376976"/>
                  </a:lnTo>
                  <a:lnTo>
                    <a:pt x="59365" y="627721"/>
                  </a:lnTo>
                  <a:lnTo>
                    <a:pt x="114657" y="683014"/>
                  </a:lnTo>
                  <a:cubicBezTo>
                    <a:pt x="118086" y="682157"/>
                    <a:pt x="121087" y="681728"/>
                    <a:pt x="124944" y="681728"/>
                  </a:cubicBezTo>
                  <a:cubicBezTo>
                    <a:pt x="134374" y="681728"/>
                    <a:pt x="142946" y="684728"/>
                    <a:pt x="149804" y="689872"/>
                  </a:cubicBezTo>
                  <a:cubicBezTo>
                    <a:pt x="149376" y="688586"/>
                    <a:pt x="148947" y="687300"/>
                    <a:pt x="148519" y="686014"/>
                  </a:cubicBezTo>
                  <a:cubicBezTo>
                    <a:pt x="147233" y="681300"/>
                    <a:pt x="145947" y="673584"/>
                    <a:pt x="152376" y="671870"/>
                  </a:cubicBezTo>
                  <a:cubicBezTo>
                    <a:pt x="169521" y="667583"/>
                    <a:pt x="187095" y="668869"/>
                    <a:pt x="204240" y="671441"/>
                  </a:cubicBezTo>
                  <a:cubicBezTo>
                    <a:pt x="211098" y="680871"/>
                    <a:pt x="221385" y="686443"/>
                    <a:pt x="228671" y="695873"/>
                  </a:cubicBezTo>
                  <a:cubicBezTo>
                    <a:pt x="235529" y="703588"/>
                    <a:pt x="244102" y="709160"/>
                    <a:pt x="251389" y="716447"/>
                  </a:cubicBezTo>
                  <a:lnTo>
                    <a:pt x="251389" y="554855"/>
                  </a:lnTo>
                  <a:cubicBezTo>
                    <a:pt x="233815" y="534281"/>
                    <a:pt x="213241" y="517136"/>
                    <a:pt x="190524" y="502991"/>
                  </a:cubicBezTo>
                  <a:lnTo>
                    <a:pt x="163520" y="529995"/>
                  </a:lnTo>
                  <a:cubicBezTo>
                    <a:pt x="166092" y="535567"/>
                    <a:pt x="167378" y="541996"/>
                    <a:pt x="167378" y="548426"/>
                  </a:cubicBezTo>
                  <a:cubicBezTo>
                    <a:pt x="167378" y="572000"/>
                    <a:pt x="148519" y="590859"/>
                    <a:pt x="124944" y="590859"/>
                  </a:cubicBezTo>
                  <a:cubicBezTo>
                    <a:pt x="101370" y="590859"/>
                    <a:pt x="81653" y="572000"/>
                    <a:pt x="81653" y="548426"/>
                  </a:cubicBezTo>
                  <a:cubicBezTo>
                    <a:pt x="81653" y="524851"/>
                    <a:pt x="100941" y="505563"/>
                    <a:pt x="124944" y="505563"/>
                  </a:cubicBezTo>
                  <a:cubicBezTo>
                    <a:pt x="135231" y="505563"/>
                    <a:pt x="144232" y="508992"/>
                    <a:pt x="151519" y="514993"/>
                  </a:cubicBezTo>
                  <a:lnTo>
                    <a:pt x="173379" y="493133"/>
                  </a:lnTo>
                  <a:cubicBezTo>
                    <a:pt x="159234" y="485418"/>
                    <a:pt x="144232" y="479417"/>
                    <a:pt x="128802" y="474273"/>
                  </a:cubicBezTo>
                  <a:cubicBezTo>
                    <a:pt x="112085" y="468273"/>
                    <a:pt x="94083" y="471273"/>
                    <a:pt x="76938" y="469130"/>
                  </a:cubicBezTo>
                  <a:cubicBezTo>
                    <a:pt x="69652" y="468273"/>
                    <a:pt x="62794" y="462701"/>
                    <a:pt x="64937" y="454557"/>
                  </a:cubicBezTo>
                  <a:cubicBezTo>
                    <a:pt x="65794" y="422838"/>
                    <a:pt x="75652" y="392406"/>
                    <a:pt x="84225" y="3619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C449549B-223A-4C64-9276-64B4990D3CD0}"/>
                </a:ext>
              </a:extLst>
            </p:cNvPr>
            <p:cNvSpPr/>
            <p:nvPr/>
          </p:nvSpPr>
          <p:spPr>
            <a:xfrm>
              <a:off x="4855345" y="3372207"/>
              <a:ext cx="12859" cy="64294"/>
            </a:xfrm>
            <a:custGeom>
              <a:avLst/>
              <a:gdLst>
                <a:gd name="connsiteX0" fmla="*/ 3215 w 12858"/>
                <a:gd name="connsiteY0" fmla="*/ 3215 h 64293"/>
                <a:gd name="connsiteX1" fmla="*/ 3215 w 12858"/>
                <a:gd name="connsiteY1" fmla="*/ 3215 h 64293"/>
                <a:gd name="connsiteX2" fmla="*/ 3215 w 12858"/>
                <a:gd name="connsiteY2" fmla="*/ 56793 h 64293"/>
                <a:gd name="connsiteX3" fmla="*/ 9644 w 12858"/>
                <a:gd name="connsiteY3" fmla="*/ 63222 h 64293"/>
                <a:gd name="connsiteX4" fmla="*/ 6215 w 12858"/>
                <a:gd name="connsiteY4" fmla="*/ 42648 h 64293"/>
                <a:gd name="connsiteX5" fmla="*/ 3215 w 12858"/>
                <a:gd name="connsiteY5" fmla="*/ 3215 h 64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58" h="64293">
                  <a:moveTo>
                    <a:pt x="3215" y="3215"/>
                  </a:moveTo>
                  <a:lnTo>
                    <a:pt x="3215" y="3215"/>
                  </a:lnTo>
                  <a:lnTo>
                    <a:pt x="3215" y="56793"/>
                  </a:lnTo>
                  <a:lnTo>
                    <a:pt x="9644" y="63222"/>
                  </a:lnTo>
                  <a:cubicBezTo>
                    <a:pt x="7501" y="56793"/>
                    <a:pt x="6215" y="49935"/>
                    <a:pt x="6215" y="42648"/>
                  </a:cubicBezTo>
                  <a:cubicBezTo>
                    <a:pt x="6215" y="29361"/>
                    <a:pt x="6215" y="16073"/>
                    <a:pt x="3215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B9E53562-BBA3-4292-B46A-AE26DFC68960}"/>
                </a:ext>
              </a:extLst>
            </p:cNvPr>
            <p:cNvSpPr/>
            <p:nvPr/>
          </p:nvSpPr>
          <p:spPr>
            <a:xfrm>
              <a:off x="4870775" y="1471255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E2F09D72-57D0-45A2-93A7-282F38D447B0}"/>
                </a:ext>
              </a:extLst>
            </p:cNvPr>
            <p:cNvSpPr/>
            <p:nvPr/>
          </p:nvSpPr>
          <p:spPr>
            <a:xfrm>
              <a:off x="4440864" y="1471255"/>
              <a:ext cx="501491" cy="1268730"/>
            </a:xfrm>
            <a:custGeom>
              <a:avLst/>
              <a:gdLst>
                <a:gd name="connsiteX0" fmla="*/ 433126 w 501491"/>
                <a:gd name="connsiteY0" fmla="*/ 3215 h 1268730"/>
                <a:gd name="connsiteX1" fmla="*/ 416838 w 501491"/>
                <a:gd name="connsiteY1" fmla="*/ 70509 h 1268730"/>
                <a:gd name="connsiteX2" fmla="*/ 405694 w 501491"/>
                <a:gd name="connsiteY2" fmla="*/ 232100 h 1268730"/>
                <a:gd name="connsiteX3" fmla="*/ 389406 w 501491"/>
                <a:gd name="connsiteY3" fmla="*/ 336256 h 1268730"/>
                <a:gd name="connsiteX4" fmla="*/ 322969 w 501491"/>
                <a:gd name="connsiteY4" fmla="*/ 468273 h 1268730"/>
                <a:gd name="connsiteX5" fmla="*/ 238101 w 501491"/>
                <a:gd name="connsiteY5" fmla="*/ 690301 h 1268730"/>
                <a:gd name="connsiteX6" fmla="*/ 186666 w 501491"/>
                <a:gd name="connsiteY6" fmla="*/ 773454 h 1268730"/>
                <a:gd name="connsiteX7" fmla="*/ 64937 w 501491"/>
                <a:gd name="connsiteY7" fmla="*/ 981337 h 1268730"/>
                <a:gd name="connsiteX8" fmla="*/ 7501 w 501491"/>
                <a:gd name="connsiteY8" fmla="*/ 1152358 h 1268730"/>
                <a:gd name="connsiteX9" fmla="*/ 3215 w 501491"/>
                <a:gd name="connsiteY9" fmla="*/ 1172075 h 1268730"/>
                <a:gd name="connsiteX10" fmla="*/ 313539 w 501491"/>
                <a:gd name="connsiteY10" fmla="*/ 1265944 h 1268730"/>
                <a:gd name="connsiteX11" fmla="*/ 458415 w 501491"/>
                <a:gd name="connsiteY11" fmla="*/ 1030629 h 1268730"/>
                <a:gd name="connsiteX12" fmla="*/ 476845 w 501491"/>
                <a:gd name="connsiteY12" fmla="*/ 936331 h 1268730"/>
                <a:gd name="connsiteX13" fmla="*/ 500848 w 501491"/>
                <a:gd name="connsiteY13" fmla="*/ 830461 h 1268730"/>
                <a:gd name="connsiteX14" fmla="*/ 433126 w 501491"/>
                <a:gd name="connsiteY14" fmla="*/ 3215 h 1268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01491" h="1268730">
                  <a:moveTo>
                    <a:pt x="433126" y="3215"/>
                  </a:moveTo>
                  <a:cubicBezTo>
                    <a:pt x="425839" y="25503"/>
                    <a:pt x="419838" y="47792"/>
                    <a:pt x="416838" y="70509"/>
                  </a:cubicBezTo>
                  <a:cubicBezTo>
                    <a:pt x="408694" y="124087"/>
                    <a:pt x="408694" y="178094"/>
                    <a:pt x="405694" y="232100"/>
                  </a:cubicBezTo>
                  <a:cubicBezTo>
                    <a:pt x="403979" y="267248"/>
                    <a:pt x="401407" y="302824"/>
                    <a:pt x="389406" y="336256"/>
                  </a:cubicBezTo>
                  <a:cubicBezTo>
                    <a:pt x="373547" y="383405"/>
                    <a:pt x="343114" y="422839"/>
                    <a:pt x="322969" y="468273"/>
                  </a:cubicBezTo>
                  <a:cubicBezTo>
                    <a:pt x="290822" y="540710"/>
                    <a:pt x="276249" y="620435"/>
                    <a:pt x="238101" y="690301"/>
                  </a:cubicBezTo>
                  <a:cubicBezTo>
                    <a:pt x="222242" y="719018"/>
                    <a:pt x="204240" y="746022"/>
                    <a:pt x="186666" y="773454"/>
                  </a:cubicBezTo>
                  <a:cubicBezTo>
                    <a:pt x="142946" y="840748"/>
                    <a:pt x="99227" y="908471"/>
                    <a:pt x="64937" y="981337"/>
                  </a:cubicBezTo>
                  <a:cubicBezTo>
                    <a:pt x="38791" y="1035772"/>
                    <a:pt x="19931" y="1093637"/>
                    <a:pt x="7501" y="1152358"/>
                  </a:cubicBezTo>
                  <a:cubicBezTo>
                    <a:pt x="6215" y="1158788"/>
                    <a:pt x="4501" y="1165646"/>
                    <a:pt x="3215" y="1172075"/>
                  </a:cubicBezTo>
                  <a:cubicBezTo>
                    <a:pt x="109514" y="1195221"/>
                    <a:pt x="213241" y="1226939"/>
                    <a:pt x="313539" y="1265944"/>
                  </a:cubicBezTo>
                  <a:cubicBezTo>
                    <a:pt x="361545" y="1187506"/>
                    <a:pt x="411694" y="1109925"/>
                    <a:pt x="458415" y="1030629"/>
                  </a:cubicBezTo>
                  <a:cubicBezTo>
                    <a:pt x="476845" y="1002339"/>
                    <a:pt x="469987" y="967621"/>
                    <a:pt x="476845" y="936331"/>
                  </a:cubicBezTo>
                  <a:cubicBezTo>
                    <a:pt x="483703" y="900756"/>
                    <a:pt x="490561" y="865179"/>
                    <a:pt x="500848" y="830461"/>
                  </a:cubicBezTo>
                  <a:cubicBezTo>
                    <a:pt x="432697" y="554426"/>
                    <a:pt x="409980" y="274963"/>
                    <a:pt x="433126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DFD8C764-DAAA-4CF6-8D30-EB0EC6FB4883}"/>
                </a:ext>
              </a:extLst>
            </p:cNvPr>
            <p:cNvSpPr/>
            <p:nvPr/>
          </p:nvSpPr>
          <p:spPr>
            <a:xfrm>
              <a:off x="4881491" y="713875"/>
              <a:ext cx="1504474" cy="2546033"/>
            </a:xfrm>
            <a:custGeom>
              <a:avLst/>
              <a:gdLst>
                <a:gd name="connsiteX0" fmla="*/ 285679 w 1504473"/>
                <a:gd name="connsiteY0" fmla="*/ 1179790 h 2546032"/>
                <a:gd name="connsiteX1" fmla="*/ 285679 w 1504473"/>
                <a:gd name="connsiteY1" fmla="*/ 1179790 h 2546032"/>
                <a:gd name="connsiteX2" fmla="*/ 298109 w 1504473"/>
                <a:gd name="connsiteY2" fmla="*/ 1080349 h 2546032"/>
                <a:gd name="connsiteX3" fmla="*/ 312253 w 1504473"/>
                <a:gd name="connsiteY3" fmla="*/ 1121069 h 2546032"/>
                <a:gd name="connsiteX4" fmla="*/ 338400 w 1504473"/>
                <a:gd name="connsiteY4" fmla="*/ 1217081 h 2546032"/>
                <a:gd name="connsiteX5" fmla="*/ 347829 w 1504473"/>
                <a:gd name="connsiteY5" fmla="*/ 1254371 h 2546032"/>
                <a:gd name="connsiteX6" fmla="*/ 394121 w 1504473"/>
                <a:gd name="connsiteY6" fmla="*/ 1433965 h 2546032"/>
                <a:gd name="connsiteX7" fmla="*/ 437412 w 1504473"/>
                <a:gd name="connsiteY7" fmla="*/ 1433965 h 2546032"/>
                <a:gd name="connsiteX8" fmla="*/ 526566 w 1504473"/>
                <a:gd name="connsiteY8" fmla="*/ 1344811 h 2546032"/>
                <a:gd name="connsiteX9" fmla="*/ 532567 w 1504473"/>
                <a:gd name="connsiteY9" fmla="*/ 1344811 h 2546032"/>
                <a:gd name="connsiteX10" fmla="*/ 871180 w 1504473"/>
                <a:gd name="connsiteY10" fmla="*/ 1344811 h 2546032"/>
                <a:gd name="connsiteX11" fmla="*/ 880610 w 1504473"/>
                <a:gd name="connsiteY11" fmla="*/ 1331524 h 2546032"/>
                <a:gd name="connsiteX12" fmla="*/ 941046 w 1504473"/>
                <a:gd name="connsiteY12" fmla="*/ 1331095 h 2546032"/>
                <a:gd name="connsiteX13" fmla="*/ 941475 w 1504473"/>
                <a:gd name="connsiteY13" fmla="*/ 1391960 h 2546032"/>
                <a:gd name="connsiteX14" fmla="*/ 880610 w 1504473"/>
                <a:gd name="connsiteY14" fmla="*/ 1391531 h 2546032"/>
                <a:gd name="connsiteX15" fmla="*/ 870323 w 1504473"/>
                <a:gd name="connsiteY15" fmla="*/ 1373958 h 2546032"/>
                <a:gd name="connsiteX16" fmla="*/ 538996 w 1504473"/>
                <a:gd name="connsiteY16" fmla="*/ 1374386 h 2546032"/>
                <a:gd name="connsiteX17" fmla="*/ 449842 w 1504473"/>
                <a:gd name="connsiteY17" fmla="*/ 1463540 h 2546032"/>
                <a:gd name="connsiteX18" fmla="*/ 443841 w 1504473"/>
                <a:gd name="connsiteY18" fmla="*/ 1463540 h 2546032"/>
                <a:gd name="connsiteX19" fmla="*/ 403122 w 1504473"/>
                <a:gd name="connsiteY19" fmla="*/ 1463540 h 2546032"/>
                <a:gd name="connsiteX20" fmla="*/ 417267 w 1504473"/>
                <a:gd name="connsiteY20" fmla="*/ 1493544 h 2546032"/>
                <a:gd name="connsiteX21" fmla="*/ 497419 w 1504473"/>
                <a:gd name="connsiteY21" fmla="*/ 1493544 h 2546032"/>
                <a:gd name="connsiteX22" fmla="*/ 514993 w 1504473"/>
                <a:gd name="connsiteY22" fmla="*/ 1475970 h 2546032"/>
                <a:gd name="connsiteX23" fmla="*/ 526566 w 1504473"/>
                <a:gd name="connsiteY23" fmla="*/ 1437394 h 2546032"/>
                <a:gd name="connsiteX24" fmla="*/ 587002 w 1504473"/>
                <a:gd name="connsiteY24" fmla="*/ 1437394 h 2546032"/>
                <a:gd name="connsiteX25" fmla="*/ 587002 w 1504473"/>
                <a:gd name="connsiteY25" fmla="*/ 1497830 h 2546032"/>
                <a:gd name="connsiteX26" fmla="*/ 530424 w 1504473"/>
                <a:gd name="connsiteY26" fmla="*/ 1501259 h 2546032"/>
                <a:gd name="connsiteX27" fmla="*/ 508992 w 1504473"/>
                <a:gd name="connsiteY27" fmla="*/ 1522690 h 2546032"/>
                <a:gd name="connsiteX28" fmla="*/ 430982 w 1504473"/>
                <a:gd name="connsiteY28" fmla="*/ 1522690 h 2546032"/>
                <a:gd name="connsiteX29" fmla="*/ 436555 w 1504473"/>
                <a:gd name="connsiteY29" fmla="*/ 1539407 h 2546032"/>
                <a:gd name="connsiteX30" fmla="*/ 438698 w 1504473"/>
                <a:gd name="connsiteY30" fmla="*/ 1548408 h 2546032"/>
                <a:gd name="connsiteX31" fmla="*/ 467844 w 1504473"/>
                <a:gd name="connsiteY31" fmla="*/ 1560838 h 2546032"/>
                <a:gd name="connsiteX32" fmla="*/ 468273 w 1504473"/>
                <a:gd name="connsiteY32" fmla="*/ 1621274 h 2546032"/>
                <a:gd name="connsiteX33" fmla="*/ 445984 w 1504473"/>
                <a:gd name="connsiteY33" fmla="*/ 1633276 h 2546032"/>
                <a:gd name="connsiteX34" fmla="*/ 444270 w 1504473"/>
                <a:gd name="connsiteY34" fmla="*/ 1688140 h 2546032"/>
                <a:gd name="connsiteX35" fmla="*/ 548426 w 1504473"/>
                <a:gd name="connsiteY35" fmla="*/ 1583984 h 2546032"/>
                <a:gd name="connsiteX36" fmla="*/ 554427 w 1504473"/>
                <a:gd name="connsiteY36" fmla="*/ 1584412 h 2546032"/>
                <a:gd name="connsiteX37" fmla="*/ 635865 w 1504473"/>
                <a:gd name="connsiteY37" fmla="*/ 1584412 h 2546032"/>
                <a:gd name="connsiteX38" fmla="*/ 647867 w 1504473"/>
                <a:gd name="connsiteY38" fmla="*/ 1558266 h 2546032"/>
                <a:gd name="connsiteX39" fmla="*/ 708303 w 1504473"/>
                <a:gd name="connsiteY39" fmla="*/ 1558266 h 2546032"/>
                <a:gd name="connsiteX40" fmla="*/ 708732 w 1504473"/>
                <a:gd name="connsiteY40" fmla="*/ 1619131 h 2546032"/>
                <a:gd name="connsiteX41" fmla="*/ 647867 w 1504473"/>
                <a:gd name="connsiteY41" fmla="*/ 1618702 h 2546032"/>
                <a:gd name="connsiteX42" fmla="*/ 643581 w 1504473"/>
                <a:gd name="connsiteY42" fmla="*/ 1613559 h 2546032"/>
                <a:gd name="connsiteX43" fmla="*/ 560427 w 1504473"/>
                <a:gd name="connsiteY43" fmla="*/ 1613130 h 2546032"/>
                <a:gd name="connsiteX44" fmla="*/ 436126 w 1504473"/>
                <a:gd name="connsiteY44" fmla="*/ 1737432 h 2546032"/>
                <a:gd name="connsiteX45" fmla="*/ 436126 w 1504473"/>
                <a:gd name="connsiteY45" fmla="*/ 1737860 h 2546032"/>
                <a:gd name="connsiteX46" fmla="*/ 413837 w 1504473"/>
                <a:gd name="connsiteY46" fmla="*/ 1816727 h 2546032"/>
                <a:gd name="connsiteX47" fmla="*/ 406980 w 1504473"/>
                <a:gd name="connsiteY47" fmla="*/ 1854017 h 2546032"/>
                <a:gd name="connsiteX48" fmla="*/ 522280 w 1504473"/>
                <a:gd name="connsiteY48" fmla="*/ 1738717 h 2546032"/>
                <a:gd name="connsiteX49" fmla="*/ 524423 w 1504473"/>
                <a:gd name="connsiteY49" fmla="*/ 1737432 h 2546032"/>
                <a:gd name="connsiteX50" fmla="*/ 529138 w 1504473"/>
                <a:gd name="connsiteY50" fmla="*/ 1682139 h 2546032"/>
                <a:gd name="connsiteX51" fmla="*/ 589574 w 1504473"/>
                <a:gd name="connsiteY51" fmla="*/ 1682139 h 2546032"/>
                <a:gd name="connsiteX52" fmla="*/ 590002 w 1504473"/>
                <a:gd name="connsiteY52" fmla="*/ 1743004 h 2546032"/>
                <a:gd name="connsiteX53" fmla="*/ 546711 w 1504473"/>
                <a:gd name="connsiteY53" fmla="*/ 1753291 h 2546032"/>
                <a:gd name="connsiteX54" fmla="*/ 543282 w 1504473"/>
                <a:gd name="connsiteY54" fmla="*/ 1759720 h 2546032"/>
                <a:gd name="connsiteX55" fmla="*/ 397978 w 1504473"/>
                <a:gd name="connsiteY55" fmla="*/ 1905024 h 2546032"/>
                <a:gd name="connsiteX56" fmla="*/ 394121 w 1504473"/>
                <a:gd name="connsiteY56" fmla="*/ 1926027 h 2546032"/>
                <a:gd name="connsiteX57" fmla="*/ 380833 w 1504473"/>
                <a:gd name="connsiteY57" fmla="*/ 1992892 h 2546032"/>
                <a:gd name="connsiteX58" fmla="*/ 782884 w 1504473"/>
                <a:gd name="connsiteY58" fmla="*/ 1590842 h 2546032"/>
                <a:gd name="connsiteX59" fmla="*/ 782884 w 1504473"/>
                <a:gd name="connsiteY59" fmla="*/ 1514975 h 2546032"/>
                <a:gd name="connsiteX60" fmla="*/ 766596 w 1504473"/>
                <a:gd name="connsiteY60" fmla="*/ 1504688 h 2546032"/>
                <a:gd name="connsiteX61" fmla="*/ 767025 w 1504473"/>
                <a:gd name="connsiteY61" fmla="*/ 1444252 h 2546032"/>
                <a:gd name="connsiteX62" fmla="*/ 827461 w 1504473"/>
                <a:gd name="connsiteY62" fmla="*/ 1443823 h 2546032"/>
                <a:gd name="connsiteX63" fmla="*/ 827889 w 1504473"/>
                <a:gd name="connsiteY63" fmla="*/ 1505117 h 2546032"/>
                <a:gd name="connsiteX64" fmla="*/ 812459 w 1504473"/>
                <a:gd name="connsiteY64" fmla="*/ 1514975 h 2546032"/>
                <a:gd name="connsiteX65" fmla="*/ 812030 w 1504473"/>
                <a:gd name="connsiteY65" fmla="*/ 1596842 h 2546032"/>
                <a:gd name="connsiteX66" fmla="*/ 812030 w 1504473"/>
                <a:gd name="connsiteY66" fmla="*/ 1602843 h 2546032"/>
                <a:gd name="connsiteX67" fmla="*/ 373547 w 1504473"/>
                <a:gd name="connsiteY67" fmla="*/ 2041755 h 2546032"/>
                <a:gd name="connsiteX68" fmla="*/ 369261 w 1504473"/>
                <a:gd name="connsiteY68" fmla="*/ 2041755 h 2546032"/>
                <a:gd name="connsiteX69" fmla="*/ 348258 w 1504473"/>
                <a:gd name="connsiteY69" fmla="*/ 2103906 h 2546032"/>
                <a:gd name="connsiteX70" fmla="*/ 340971 w 1504473"/>
                <a:gd name="connsiteY70" fmla="*/ 2121480 h 2546032"/>
                <a:gd name="connsiteX71" fmla="*/ 370546 w 1504473"/>
                <a:gd name="connsiteY71" fmla="*/ 2121480 h 2546032"/>
                <a:gd name="connsiteX72" fmla="*/ 638437 w 1504473"/>
                <a:gd name="connsiteY72" fmla="*/ 1853589 h 2546032"/>
                <a:gd name="connsiteX73" fmla="*/ 649153 w 1504473"/>
                <a:gd name="connsiteY73" fmla="*/ 1811584 h 2546032"/>
                <a:gd name="connsiteX74" fmla="*/ 710017 w 1504473"/>
                <a:gd name="connsiteY74" fmla="*/ 1811584 h 2546032"/>
                <a:gd name="connsiteX75" fmla="*/ 710017 w 1504473"/>
                <a:gd name="connsiteY75" fmla="*/ 1872020 h 2546032"/>
                <a:gd name="connsiteX76" fmla="*/ 656439 w 1504473"/>
                <a:gd name="connsiteY76" fmla="*/ 1877592 h 2546032"/>
                <a:gd name="connsiteX77" fmla="*/ 383405 w 1504473"/>
                <a:gd name="connsiteY77" fmla="*/ 2150626 h 2546032"/>
                <a:gd name="connsiteX78" fmla="*/ 377404 w 1504473"/>
                <a:gd name="connsiteY78" fmla="*/ 2150626 h 2546032"/>
                <a:gd name="connsiteX79" fmla="*/ 329827 w 1504473"/>
                <a:gd name="connsiteY79" fmla="*/ 2150626 h 2546032"/>
                <a:gd name="connsiteX80" fmla="*/ 314396 w 1504473"/>
                <a:gd name="connsiteY80" fmla="*/ 2199489 h 2546032"/>
                <a:gd name="connsiteX81" fmla="*/ 324255 w 1504473"/>
                <a:gd name="connsiteY81" fmla="*/ 2218349 h 2546032"/>
                <a:gd name="connsiteX82" fmla="*/ 408694 w 1504473"/>
                <a:gd name="connsiteY82" fmla="*/ 2218349 h 2546032"/>
                <a:gd name="connsiteX83" fmla="*/ 752880 w 1504473"/>
                <a:gd name="connsiteY83" fmla="*/ 1874163 h 2546032"/>
                <a:gd name="connsiteX84" fmla="*/ 752880 w 1504473"/>
                <a:gd name="connsiteY84" fmla="*/ 1718572 h 2546032"/>
                <a:gd name="connsiteX85" fmla="*/ 756738 w 1504473"/>
                <a:gd name="connsiteY85" fmla="*/ 1708714 h 2546032"/>
                <a:gd name="connsiteX86" fmla="*/ 768310 w 1504473"/>
                <a:gd name="connsiteY86" fmla="*/ 1686425 h 2546032"/>
                <a:gd name="connsiteX87" fmla="*/ 828747 w 1504473"/>
                <a:gd name="connsiteY87" fmla="*/ 1686425 h 2546032"/>
                <a:gd name="connsiteX88" fmla="*/ 828747 w 1504473"/>
                <a:gd name="connsiteY88" fmla="*/ 1746861 h 2546032"/>
                <a:gd name="connsiteX89" fmla="*/ 782026 w 1504473"/>
                <a:gd name="connsiteY89" fmla="*/ 1756720 h 2546032"/>
                <a:gd name="connsiteX90" fmla="*/ 782026 w 1504473"/>
                <a:gd name="connsiteY90" fmla="*/ 1887879 h 2546032"/>
                <a:gd name="connsiteX91" fmla="*/ 421553 w 1504473"/>
                <a:gd name="connsiteY91" fmla="*/ 2248781 h 2546032"/>
                <a:gd name="connsiteX92" fmla="*/ 340543 w 1504473"/>
                <a:gd name="connsiteY92" fmla="*/ 2248781 h 2546032"/>
                <a:gd name="connsiteX93" fmla="*/ 362402 w 1504473"/>
                <a:gd name="connsiteY93" fmla="*/ 2288643 h 2546032"/>
                <a:gd name="connsiteX94" fmla="*/ 391978 w 1504473"/>
                <a:gd name="connsiteY94" fmla="*/ 2310075 h 2546032"/>
                <a:gd name="connsiteX95" fmla="*/ 393692 w 1504473"/>
                <a:gd name="connsiteY95" fmla="*/ 2310075 h 2546032"/>
                <a:gd name="connsiteX96" fmla="*/ 812887 w 1504473"/>
                <a:gd name="connsiteY96" fmla="*/ 1890879 h 2546032"/>
                <a:gd name="connsiteX97" fmla="*/ 813316 w 1504473"/>
                <a:gd name="connsiteY97" fmla="*/ 1812869 h 2546032"/>
                <a:gd name="connsiteX98" fmla="*/ 813316 w 1504473"/>
                <a:gd name="connsiteY98" fmla="*/ 1806869 h 2546032"/>
                <a:gd name="connsiteX99" fmla="*/ 911900 w 1504473"/>
                <a:gd name="connsiteY99" fmla="*/ 1708285 h 2546032"/>
                <a:gd name="connsiteX100" fmla="*/ 893469 w 1504473"/>
                <a:gd name="connsiteY100" fmla="*/ 1639276 h 2546032"/>
                <a:gd name="connsiteX101" fmla="*/ 887468 w 1504473"/>
                <a:gd name="connsiteY101" fmla="*/ 1634133 h 2546032"/>
                <a:gd name="connsiteX102" fmla="*/ 887468 w 1504473"/>
                <a:gd name="connsiteY102" fmla="*/ 1573268 h 2546032"/>
                <a:gd name="connsiteX103" fmla="*/ 948333 w 1504473"/>
                <a:gd name="connsiteY103" fmla="*/ 1573268 h 2546032"/>
                <a:gd name="connsiteX104" fmla="*/ 948333 w 1504473"/>
                <a:gd name="connsiteY104" fmla="*/ 1633704 h 2546032"/>
                <a:gd name="connsiteX105" fmla="*/ 926045 w 1504473"/>
                <a:gd name="connsiteY105" fmla="*/ 1645706 h 2546032"/>
                <a:gd name="connsiteX106" fmla="*/ 942761 w 1504473"/>
                <a:gd name="connsiteY106" fmla="*/ 1708714 h 2546032"/>
                <a:gd name="connsiteX107" fmla="*/ 944904 w 1504473"/>
                <a:gd name="connsiteY107" fmla="*/ 1716857 h 2546032"/>
                <a:gd name="connsiteX108" fmla="*/ 842891 w 1504473"/>
                <a:gd name="connsiteY108" fmla="*/ 1819299 h 2546032"/>
                <a:gd name="connsiteX109" fmla="*/ 842891 w 1504473"/>
                <a:gd name="connsiteY109" fmla="*/ 1896451 h 2546032"/>
                <a:gd name="connsiteX110" fmla="*/ 842891 w 1504473"/>
                <a:gd name="connsiteY110" fmla="*/ 1902452 h 2546032"/>
                <a:gd name="connsiteX111" fmla="*/ 417267 w 1504473"/>
                <a:gd name="connsiteY111" fmla="*/ 2328077 h 2546032"/>
                <a:gd name="connsiteX112" fmla="*/ 446842 w 1504473"/>
                <a:gd name="connsiteY112" fmla="*/ 2350794 h 2546032"/>
                <a:gd name="connsiteX113" fmla="*/ 862608 w 1504473"/>
                <a:gd name="connsiteY113" fmla="*/ 1935028 h 2546032"/>
                <a:gd name="connsiteX114" fmla="*/ 884896 w 1504473"/>
                <a:gd name="connsiteY114" fmla="*/ 1852303 h 2546032"/>
                <a:gd name="connsiteX115" fmla="*/ 885754 w 1504473"/>
                <a:gd name="connsiteY115" fmla="*/ 1848874 h 2546032"/>
                <a:gd name="connsiteX116" fmla="*/ 1008340 w 1504473"/>
                <a:gd name="connsiteY116" fmla="*/ 1726287 h 2546032"/>
                <a:gd name="connsiteX117" fmla="*/ 1008340 w 1504473"/>
                <a:gd name="connsiteY117" fmla="*/ 1515832 h 2546032"/>
                <a:gd name="connsiteX118" fmla="*/ 1007055 w 1504473"/>
                <a:gd name="connsiteY118" fmla="*/ 1514975 h 2546032"/>
                <a:gd name="connsiteX119" fmla="*/ 1007055 w 1504473"/>
                <a:gd name="connsiteY119" fmla="*/ 1454110 h 2546032"/>
                <a:gd name="connsiteX120" fmla="*/ 1067491 w 1504473"/>
                <a:gd name="connsiteY120" fmla="*/ 1454539 h 2546032"/>
                <a:gd name="connsiteX121" fmla="*/ 1067491 w 1504473"/>
                <a:gd name="connsiteY121" fmla="*/ 1514975 h 2546032"/>
                <a:gd name="connsiteX122" fmla="*/ 1037487 w 1504473"/>
                <a:gd name="connsiteY122" fmla="*/ 1527834 h 2546032"/>
                <a:gd name="connsiteX123" fmla="*/ 1037487 w 1504473"/>
                <a:gd name="connsiteY123" fmla="*/ 1732717 h 2546032"/>
                <a:gd name="connsiteX124" fmla="*/ 1037487 w 1504473"/>
                <a:gd name="connsiteY124" fmla="*/ 1738717 h 2546032"/>
                <a:gd name="connsiteX125" fmla="*/ 911471 w 1504473"/>
                <a:gd name="connsiteY125" fmla="*/ 1864733 h 2546032"/>
                <a:gd name="connsiteX126" fmla="*/ 889611 w 1504473"/>
                <a:gd name="connsiteY126" fmla="*/ 1946601 h 2546032"/>
                <a:gd name="connsiteX127" fmla="*/ 888754 w 1504473"/>
                <a:gd name="connsiteY127" fmla="*/ 1950458 h 2546032"/>
                <a:gd name="connsiteX128" fmla="*/ 469559 w 1504473"/>
                <a:gd name="connsiteY128" fmla="*/ 2369654 h 2546032"/>
                <a:gd name="connsiteX129" fmla="*/ 479417 w 1504473"/>
                <a:gd name="connsiteY129" fmla="*/ 2377797 h 2546032"/>
                <a:gd name="connsiteX130" fmla="*/ 1033201 w 1504473"/>
                <a:gd name="connsiteY130" fmla="*/ 1824014 h 2546032"/>
                <a:gd name="connsiteX131" fmla="*/ 1039202 w 1504473"/>
                <a:gd name="connsiteY131" fmla="*/ 1824014 h 2546032"/>
                <a:gd name="connsiteX132" fmla="*/ 1113354 w 1504473"/>
                <a:gd name="connsiteY132" fmla="*/ 1823585 h 2546032"/>
                <a:gd name="connsiteX133" fmla="*/ 1123212 w 1504473"/>
                <a:gd name="connsiteY133" fmla="*/ 1809012 h 2546032"/>
                <a:gd name="connsiteX134" fmla="*/ 1184077 w 1504473"/>
                <a:gd name="connsiteY134" fmla="*/ 1809012 h 2546032"/>
                <a:gd name="connsiteX135" fmla="*/ 1184077 w 1504473"/>
                <a:gd name="connsiteY135" fmla="*/ 1869448 h 2546032"/>
                <a:gd name="connsiteX136" fmla="*/ 1123641 w 1504473"/>
                <a:gd name="connsiteY136" fmla="*/ 1869448 h 2546032"/>
                <a:gd name="connsiteX137" fmla="*/ 1113354 w 1504473"/>
                <a:gd name="connsiteY137" fmla="*/ 1852732 h 2546032"/>
                <a:gd name="connsiteX138" fmla="*/ 1046488 w 1504473"/>
                <a:gd name="connsiteY138" fmla="*/ 1852732 h 2546032"/>
                <a:gd name="connsiteX139" fmla="*/ 502563 w 1504473"/>
                <a:gd name="connsiteY139" fmla="*/ 2396657 h 2546032"/>
                <a:gd name="connsiteX140" fmla="*/ 529566 w 1504473"/>
                <a:gd name="connsiteY140" fmla="*/ 2419374 h 2546032"/>
                <a:gd name="connsiteX141" fmla="*/ 869466 w 1504473"/>
                <a:gd name="connsiteY141" fmla="*/ 2079474 h 2546032"/>
                <a:gd name="connsiteX142" fmla="*/ 872895 w 1504473"/>
                <a:gd name="connsiteY142" fmla="*/ 2076474 h 2546032"/>
                <a:gd name="connsiteX143" fmla="*/ 885325 w 1504473"/>
                <a:gd name="connsiteY143" fmla="*/ 2047327 h 2546032"/>
                <a:gd name="connsiteX144" fmla="*/ 946190 w 1504473"/>
                <a:gd name="connsiteY144" fmla="*/ 2047327 h 2546032"/>
                <a:gd name="connsiteX145" fmla="*/ 946190 w 1504473"/>
                <a:gd name="connsiteY145" fmla="*/ 2107763 h 2546032"/>
                <a:gd name="connsiteX146" fmla="*/ 912328 w 1504473"/>
                <a:gd name="connsiteY146" fmla="*/ 2119765 h 2546032"/>
                <a:gd name="connsiteX147" fmla="*/ 911471 w 1504473"/>
                <a:gd name="connsiteY147" fmla="*/ 2120622 h 2546032"/>
                <a:gd name="connsiteX148" fmla="*/ 574143 w 1504473"/>
                <a:gd name="connsiteY148" fmla="*/ 2457950 h 2546032"/>
                <a:gd name="connsiteX149" fmla="*/ 605433 w 1504473"/>
                <a:gd name="connsiteY149" fmla="*/ 2486668 h 2546032"/>
                <a:gd name="connsiteX150" fmla="*/ 1013913 w 1504473"/>
                <a:gd name="connsiteY150" fmla="*/ 2078188 h 2546032"/>
                <a:gd name="connsiteX151" fmla="*/ 1013913 w 1504473"/>
                <a:gd name="connsiteY151" fmla="*/ 1989892 h 2546032"/>
                <a:gd name="connsiteX152" fmla="*/ 1004912 w 1504473"/>
                <a:gd name="connsiteY152" fmla="*/ 1983462 h 2546032"/>
                <a:gd name="connsiteX153" fmla="*/ 1005340 w 1504473"/>
                <a:gd name="connsiteY153" fmla="*/ 1922597 h 2546032"/>
                <a:gd name="connsiteX154" fmla="*/ 1065776 w 1504473"/>
                <a:gd name="connsiteY154" fmla="*/ 1922597 h 2546032"/>
                <a:gd name="connsiteX155" fmla="*/ 1065776 w 1504473"/>
                <a:gd name="connsiteY155" fmla="*/ 1983034 h 2546032"/>
                <a:gd name="connsiteX156" fmla="*/ 1052917 w 1504473"/>
                <a:gd name="connsiteY156" fmla="*/ 1992035 h 2546032"/>
                <a:gd name="connsiteX157" fmla="*/ 1052917 w 1504473"/>
                <a:gd name="connsiteY157" fmla="*/ 2086332 h 2546032"/>
                <a:gd name="connsiteX158" fmla="*/ 1052917 w 1504473"/>
                <a:gd name="connsiteY158" fmla="*/ 2094476 h 2546032"/>
                <a:gd name="connsiteX159" fmla="*/ 634151 w 1504473"/>
                <a:gd name="connsiteY159" fmla="*/ 2513243 h 2546032"/>
                <a:gd name="connsiteX160" fmla="*/ 665440 w 1504473"/>
                <a:gd name="connsiteY160" fmla="*/ 2544104 h 2546032"/>
                <a:gd name="connsiteX161" fmla="*/ 1260801 w 1504473"/>
                <a:gd name="connsiteY161" fmla="*/ 1948744 h 2546032"/>
                <a:gd name="connsiteX162" fmla="*/ 1260801 w 1504473"/>
                <a:gd name="connsiteY162" fmla="*/ 1797010 h 2546032"/>
                <a:gd name="connsiteX163" fmla="*/ 1260801 w 1504473"/>
                <a:gd name="connsiteY163" fmla="*/ 1785009 h 2546032"/>
                <a:gd name="connsiteX164" fmla="*/ 1349097 w 1504473"/>
                <a:gd name="connsiteY164" fmla="*/ 1696712 h 2546032"/>
                <a:gd name="connsiteX165" fmla="*/ 1361099 w 1504473"/>
                <a:gd name="connsiteY165" fmla="*/ 1696712 h 2546032"/>
                <a:gd name="connsiteX166" fmla="*/ 1497830 w 1504473"/>
                <a:gd name="connsiteY166" fmla="*/ 1697141 h 2546032"/>
                <a:gd name="connsiteX167" fmla="*/ 1502117 w 1504473"/>
                <a:gd name="connsiteY167" fmla="*/ 1692854 h 2546032"/>
                <a:gd name="connsiteX168" fmla="*/ 1353812 w 1504473"/>
                <a:gd name="connsiteY168" fmla="*/ 435269 h 2546032"/>
                <a:gd name="connsiteX169" fmla="*/ 1304520 w 1504473"/>
                <a:gd name="connsiteY169" fmla="*/ 413837 h 2546032"/>
                <a:gd name="connsiteX170" fmla="*/ 1289947 w 1504473"/>
                <a:gd name="connsiteY170" fmla="*/ 404408 h 2546032"/>
                <a:gd name="connsiteX171" fmla="*/ 1289947 w 1504473"/>
                <a:gd name="connsiteY171" fmla="*/ 467416 h 2546032"/>
                <a:gd name="connsiteX172" fmla="*/ 1295519 w 1504473"/>
                <a:gd name="connsiteY172" fmla="*/ 472130 h 2546032"/>
                <a:gd name="connsiteX173" fmla="*/ 1295519 w 1504473"/>
                <a:gd name="connsiteY173" fmla="*/ 532995 h 2546032"/>
                <a:gd name="connsiteX174" fmla="*/ 1234655 w 1504473"/>
                <a:gd name="connsiteY174" fmla="*/ 532995 h 2546032"/>
                <a:gd name="connsiteX175" fmla="*/ 1234655 w 1504473"/>
                <a:gd name="connsiteY175" fmla="*/ 472559 h 2546032"/>
                <a:gd name="connsiteX176" fmla="*/ 1260801 w 1504473"/>
                <a:gd name="connsiteY176" fmla="*/ 460558 h 2546032"/>
                <a:gd name="connsiteX177" fmla="*/ 1260801 w 1504473"/>
                <a:gd name="connsiteY177" fmla="*/ 388120 h 2546032"/>
                <a:gd name="connsiteX178" fmla="*/ 1260801 w 1504473"/>
                <a:gd name="connsiteY178" fmla="*/ 384262 h 2546032"/>
                <a:gd name="connsiteX179" fmla="*/ 1217938 w 1504473"/>
                <a:gd name="connsiteY179" fmla="*/ 351258 h 2546032"/>
                <a:gd name="connsiteX180" fmla="*/ 1166503 w 1504473"/>
                <a:gd name="connsiteY180" fmla="*/ 301966 h 2546032"/>
                <a:gd name="connsiteX181" fmla="*/ 1157073 w 1504473"/>
                <a:gd name="connsiteY181" fmla="*/ 283107 h 2546032"/>
                <a:gd name="connsiteX182" fmla="*/ 1132642 w 1504473"/>
                <a:gd name="connsiteY182" fmla="*/ 307538 h 2546032"/>
                <a:gd name="connsiteX183" fmla="*/ 1132642 w 1504473"/>
                <a:gd name="connsiteY183" fmla="*/ 342686 h 2546032"/>
                <a:gd name="connsiteX184" fmla="*/ 1177647 w 1504473"/>
                <a:gd name="connsiteY184" fmla="*/ 352973 h 2546032"/>
                <a:gd name="connsiteX185" fmla="*/ 1177647 w 1504473"/>
                <a:gd name="connsiteY185" fmla="*/ 413409 h 2546032"/>
                <a:gd name="connsiteX186" fmla="*/ 1116783 w 1504473"/>
                <a:gd name="connsiteY186" fmla="*/ 413409 h 2546032"/>
                <a:gd name="connsiteX187" fmla="*/ 1113354 w 1504473"/>
                <a:gd name="connsiteY187" fmla="*/ 356830 h 2546032"/>
                <a:gd name="connsiteX188" fmla="*/ 1113354 w 1504473"/>
                <a:gd name="connsiteY188" fmla="*/ 303681 h 2546032"/>
                <a:gd name="connsiteX189" fmla="*/ 1113782 w 1504473"/>
                <a:gd name="connsiteY189" fmla="*/ 299395 h 2546032"/>
                <a:gd name="connsiteX190" fmla="*/ 1156216 w 1504473"/>
                <a:gd name="connsiteY190" fmla="*/ 256961 h 2546032"/>
                <a:gd name="connsiteX191" fmla="*/ 1168646 w 1504473"/>
                <a:gd name="connsiteY191" fmla="*/ 173379 h 2546032"/>
                <a:gd name="connsiteX192" fmla="*/ 1169075 w 1504473"/>
                <a:gd name="connsiteY192" fmla="*/ 171664 h 2546032"/>
                <a:gd name="connsiteX193" fmla="*/ 1110782 w 1504473"/>
                <a:gd name="connsiteY193" fmla="*/ 169950 h 2546032"/>
                <a:gd name="connsiteX194" fmla="*/ 1106067 w 1504473"/>
                <a:gd name="connsiteY194" fmla="*/ 164378 h 2546032"/>
                <a:gd name="connsiteX195" fmla="*/ 1051203 w 1504473"/>
                <a:gd name="connsiteY195" fmla="*/ 163949 h 2546032"/>
                <a:gd name="connsiteX196" fmla="*/ 1043059 w 1504473"/>
                <a:gd name="connsiteY196" fmla="*/ 163949 h 2546032"/>
                <a:gd name="connsiteX197" fmla="*/ 880182 w 1504473"/>
                <a:gd name="connsiteY197" fmla="*/ 3215 h 2546032"/>
                <a:gd name="connsiteX198" fmla="*/ 776454 w 1504473"/>
                <a:gd name="connsiteY198" fmla="*/ 3215 h 2546032"/>
                <a:gd name="connsiteX199" fmla="*/ 774740 w 1504473"/>
                <a:gd name="connsiteY199" fmla="*/ 14359 h 2546032"/>
                <a:gd name="connsiteX200" fmla="*/ 771740 w 1504473"/>
                <a:gd name="connsiteY200" fmla="*/ 28504 h 2546032"/>
                <a:gd name="connsiteX201" fmla="*/ 861751 w 1504473"/>
                <a:gd name="connsiteY201" fmla="*/ 28504 h 2546032"/>
                <a:gd name="connsiteX202" fmla="*/ 869895 w 1504473"/>
                <a:gd name="connsiteY202" fmla="*/ 28504 h 2546032"/>
                <a:gd name="connsiteX203" fmla="*/ 1057204 w 1504473"/>
                <a:gd name="connsiteY203" fmla="*/ 215384 h 2546032"/>
                <a:gd name="connsiteX204" fmla="*/ 1062776 w 1504473"/>
                <a:gd name="connsiteY204" fmla="*/ 231672 h 2546032"/>
                <a:gd name="connsiteX205" fmla="*/ 1055489 w 1504473"/>
                <a:gd name="connsiteY205" fmla="*/ 283107 h 2546032"/>
                <a:gd name="connsiteX206" fmla="*/ 995053 w 1504473"/>
                <a:gd name="connsiteY206" fmla="*/ 283107 h 2546032"/>
                <a:gd name="connsiteX207" fmla="*/ 994625 w 1504473"/>
                <a:gd name="connsiteY207" fmla="*/ 222242 h 2546032"/>
                <a:gd name="connsiteX208" fmla="*/ 1002340 w 1504473"/>
                <a:gd name="connsiteY208" fmla="*/ 215813 h 2546032"/>
                <a:gd name="connsiteX209" fmla="*/ 853607 w 1504473"/>
                <a:gd name="connsiteY209" fmla="*/ 67080 h 2546032"/>
                <a:gd name="connsiteX210" fmla="*/ 758881 w 1504473"/>
                <a:gd name="connsiteY210" fmla="*/ 67080 h 2546032"/>
                <a:gd name="connsiteX211" fmla="*/ 746879 w 1504473"/>
                <a:gd name="connsiteY211" fmla="*/ 89797 h 2546032"/>
                <a:gd name="connsiteX212" fmla="*/ 742593 w 1504473"/>
                <a:gd name="connsiteY212" fmla="*/ 95798 h 2546032"/>
                <a:gd name="connsiteX213" fmla="*/ 844177 w 1504473"/>
                <a:gd name="connsiteY213" fmla="*/ 95798 h 2546032"/>
                <a:gd name="connsiteX214" fmla="*/ 848035 w 1504473"/>
                <a:gd name="connsiteY214" fmla="*/ 95798 h 2546032"/>
                <a:gd name="connsiteX215" fmla="*/ 958191 w 1504473"/>
                <a:gd name="connsiteY215" fmla="*/ 205954 h 2546032"/>
                <a:gd name="connsiteX216" fmla="*/ 958191 w 1504473"/>
                <a:gd name="connsiteY216" fmla="*/ 209812 h 2546032"/>
                <a:gd name="connsiteX217" fmla="*/ 958191 w 1504473"/>
                <a:gd name="connsiteY217" fmla="*/ 369260 h 2546032"/>
                <a:gd name="connsiteX218" fmla="*/ 1120212 w 1504473"/>
                <a:gd name="connsiteY218" fmla="*/ 531281 h 2546032"/>
                <a:gd name="connsiteX219" fmla="*/ 1167360 w 1504473"/>
                <a:gd name="connsiteY219" fmla="*/ 530852 h 2546032"/>
                <a:gd name="connsiteX220" fmla="*/ 1171647 w 1504473"/>
                <a:gd name="connsiteY220" fmla="*/ 530852 h 2546032"/>
                <a:gd name="connsiteX221" fmla="*/ 1250514 w 1504473"/>
                <a:gd name="connsiteY221" fmla="*/ 609719 h 2546032"/>
                <a:gd name="connsiteX222" fmla="*/ 1250514 w 1504473"/>
                <a:gd name="connsiteY222" fmla="*/ 613577 h 2546032"/>
                <a:gd name="connsiteX223" fmla="*/ 1250514 w 1504473"/>
                <a:gd name="connsiteY223" fmla="*/ 659868 h 2546032"/>
                <a:gd name="connsiteX224" fmla="*/ 1250514 w 1504473"/>
                <a:gd name="connsiteY224" fmla="*/ 664154 h 2546032"/>
                <a:gd name="connsiteX225" fmla="*/ 1160931 w 1504473"/>
                <a:gd name="connsiteY225" fmla="*/ 753737 h 2546032"/>
                <a:gd name="connsiteX226" fmla="*/ 1156645 w 1504473"/>
                <a:gd name="connsiteY226" fmla="*/ 753737 h 2546032"/>
                <a:gd name="connsiteX227" fmla="*/ 1068348 w 1504473"/>
                <a:gd name="connsiteY227" fmla="*/ 753737 h 2546032"/>
                <a:gd name="connsiteX228" fmla="*/ 1055918 w 1504473"/>
                <a:gd name="connsiteY228" fmla="*/ 785027 h 2546032"/>
                <a:gd name="connsiteX229" fmla="*/ 995053 w 1504473"/>
                <a:gd name="connsiteY229" fmla="*/ 784598 h 2546032"/>
                <a:gd name="connsiteX230" fmla="*/ 995053 w 1504473"/>
                <a:gd name="connsiteY230" fmla="*/ 724162 h 2546032"/>
                <a:gd name="connsiteX231" fmla="*/ 1055489 w 1504473"/>
                <a:gd name="connsiteY231" fmla="*/ 723733 h 2546032"/>
                <a:gd name="connsiteX232" fmla="*/ 1062776 w 1504473"/>
                <a:gd name="connsiteY232" fmla="*/ 733592 h 2546032"/>
                <a:gd name="connsiteX233" fmla="*/ 1152359 w 1504473"/>
                <a:gd name="connsiteY233" fmla="*/ 733592 h 2546032"/>
                <a:gd name="connsiteX234" fmla="*/ 1230368 w 1504473"/>
                <a:gd name="connsiteY234" fmla="*/ 655582 h 2546032"/>
                <a:gd name="connsiteX235" fmla="*/ 1230797 w 1504473"/>
                <a:gd name="connsiteY235" fmla="*/ 617434 h 2546032"/>
                <a:gd name="connsiteX236" fmla="*/ 1163074 w 1504473"/>
                <a:gd name="connsiteY236" fmla="*/ 551426 h 2546032"/>
                <a:gd name="connsiteX237" fmla="*/ 1115497 w 1504473"/>
                <a:gd name="connsiteY237" fmla="*/ 551426 h 2546032"/>
                <a:gd name="connsiteX238" fmla="*/ 1111211 w 1504473"/>
                <a:gd name="connsiteY238" fmla="*/ 550997 h 2546032"/>
                <a:gd name="connsiteX239" fmla="*/ 938475 w 1504473"/>
                <a:gd name="connsiteY239" fmla="*/ 378262 h 2546032"/>
                <a:gd name="connsiteX240" fmla="*/ 938475 w 1504473"/>
                <a:gd name="connsiteY240" fmla="*/ 374404 h 2546032"/>
                <a:gd name="connsiteX241" fmla="*/ 938475 w 1504473"/>
                <a:gd name="connsiteY241" fmla="*/ 214955 h 2546032"/>
                <a:gd name="connsiteX242" fmla="*/ 839891 w 1504473"/>
                <a:gd name="connsiteY242" fmla="*/ 116372 h 2546032"/>
                <a:gd name="connsiteX243" fmla="*/ 722876 w 1504473"/>
                <a:gd name="connsiteY243" fmla="*/ 116372 h 2546032"/>
                <a:gd name="connsiteX244" fmla="*/ 692444 w 1504473"/>
                <a:gd name="connsiteY244" fmla="*/ 142089 h 2546032"/>
                <a:gd name="connsiteX245" fmla="*/ 831318 w 1504473"/>
                <a:gd name="connsiteY245" fmla="*/ 142089 h 2546032"/>
                <a:gd name="connsiteX246" fmla="*/ 835605 w 1504473"/>
                <a:gd name="connsiteY246" fmla="*/ 142518 h 2546032"/>
                <a:gd name="connsiteX247" fmla="*/ 914900 w 1504473"/>
                <a:gd name="connsiteY247" fmla="*/ 221813 h 2546032"/>
                <a:gd name="connsiteX248" fmla="*/ 914900 w 1504473"/>
                <a:gd name="connsiteY248" fmla="*/ 393263 h 2546032"/>
                <a:gd name="connsiteX249" fmla="*/ 1126212 w 1504473"/>
                <a:gd name="connsiteY249" fmla="*/ 604576 h 2546032"/>
                <a:gd name="connsiteX250" fmla="*/ 1175504 w 1504473"/>
                <a:gd name="connsiteY250" fmla="*/ 612291 h 2546032"/>
                <a:gd name="connsiteX251" fmla="*/ 1175504 w 1504473"/>
                <a:gd name="connsiteY251" fmla="*/ 673156 h 2546032"/>
                <a:gd name="connsiteX252" fmla="*/ 1114640 w 1504473"/>
                <a:gd name="connsiteY252" fmla="*/ 673156 h 2546032"/>
                <a:gd name="connsiteX253" fmla="*/ 1110782 w 1504473"/>
                <a:gd name="connsiteY253" fmla="*/ 617434 h 2546032"/>
                <a:gd name="connsiteX254" fmla="*/ 894755 w 1504473"/>
                <a:gd name="connsiteY254" fmla="*/ 401407 h 2546032"/>
                <a:gd name="connsiteX255" fmla="*/ 894755 w 1504473"/>
                <a:gd name="connsiteY255" fmla="*/ 397550 h 2546032"/>
                <a:gd name="connsiteX256" fmla="*/ 895183 w 1504473"/>
                <a:gd name="connsiteY256" fmla="*/ 229957 h 2546032"/>
                <a:gd name="connsiteX257" fmla="*/ 827461 w 1504473"/>
                <a:gd name="connsiteY257" fmla="*/ 162235 h 2546032"/>
                <a:gd name="connsiteX258" fmla="*/ 674013 w 1504473"/>
                <a:gd name="connsiteY258" fmla="*/ 162235 h 2546032"/>
                <a:gd name="connsiteX259" fmla="*/ 657297 w 1504473"/>
                <a:gd name="connsiteY259" fmla="*/ 179380 h 2546032"/>
                <a:gd name="connsiteX260" fmla="*/ 820603 w 1504473"/>
                <a:gd name="connsiteY260" fmla="*/ 179380 h 2546032"/>
                <a:gd name="connsiteX261" fmla="*/ 824889 w 1504473"/>
                <a:gd name="connsiteY261" fmla="*/ 178951 h 2546032"/>
                <a:gd name="connsiteX262" fmla="*/ 878467 w 1504473"/>
                <a:gd name="connsiteY262" fmla="*/ 232529 h 2546032"/>
                <a:gd name="connsiteX263" fmla="*/ 878038 w 1504473"/>
                <a:gd name="connsiteY263" fmla="*/ 236387 h 2546032"/>
                <a:gd name="connsiteX264" fmla="*/ 878038 w 1504473"/>
                <a:gd name="connsiteY264" fmla="*/ 310110 h 2546032"/>
                <a:gd name="connsiteX265" fmla="*/ 878467 w 1504473"/>
                <a:gd name="connsiteY265" fmla="*/ 314396 h 2546032"/>
                <a:gd name="connsiteX266" fmla="*/ 819745 w 1504473"/>
                <a:gd name="connsiteY266" fmla="*/ 373118 h 2546032"/>
                <a:gd name="connsiteX267" fmla="*/ 819745 w 1504473"/>
                <a:gd name="connsiteY267" fmla="*/ 421124 h 2546032"/>
                <a:gd name="connsiteX268" fmla="*/ 908471 w 1504473"/>
                <a:gd name="connsiteY268" fmla="*/ 509849 h 2546032"/>
                <a:gd name="connsiteX269" fmla="*/ 908042 w 1504473"/>
                <a:gd name="connsiteY269" fmla="*/ 513707 h 2546032"/>
                <a:gd name="connsiteX270" fmla="*/ 908042 w 1504473"/>
                <a:gd name="connsiteY270" fmla="*/ 595574 h 2546032"/>
                <a:gd name="connsiteX271" fmla="*/ 932474 w 1504473"/>
                <a:gd name="connsiteY271" fmla="*/ 607147 h 2546032"/>
                <a:gd name="connsiteX272" fmla="*/ 932474 w 1504473"/>
                <a:gd name="connsiteY272" fmla="*/ 668012 h 2546032"/>
                <a:gd name="connsiteX273" fmla="*/ 871609 w 1504473"/>
                <a:gd name="connsiteY273" fmla="*/ 668012 h 2546032"/>
                <a:gd name="connsiteX274" fmla="*/ 872038 w 1504473"/>
                <a:gd name="connsiteY274" fmla="*/ 607147 h 2546032"/>
                <a:gd name="connsiteX275" fmla="*/ 888325 w 1504473"/>
                <a:gd name="connsiteY275" fmla="*/ 597289 h 2546032"/>
                <a:gd name="connsiteX276" fmla="*/ 888325 w 1504473"/>
                <a:gd name="connsiteY276" fmla="*/ 517565 h 2546032"/>
                <a:gd name="connsiteX277" fmla="*/ 800029 w 1504473"/>
                <a:gd name="connsiteY277" fmla="*/ 429268 h 2546032"/>
                <a:gd name="connsiteX278" fmla="*/ 799600 w 1504473"/>
                <a:gd name="connsiteY278" fmla="*/ 424982 h 2546032"/>
                <a:gd name="connsiteX279" fmla="*/ 800029 w 1504473"/>
                <a:gd name="connsiteY279" fmla="*/ 368403 h 2546032"/>
                <a:gd name="connsiteX280" fmla="*/ 800029 w 1504473"/>
                <a:gd name="connsiteY280" fmla="*/ 364117 h 2546032"/>
                <a:gd name="connsiteX281" fmla="*/ 858750 w 1504473"/>
                <a:gd name="connsiteY281" fmla="*/ 305395 h 2546032"/>
                <a:gd name="connsiteX282" fmla="*/ 858750 w 1504473"/>
                <a:gd name="connsiteY282" fmla="*/ 239816 h 2546032"/>
                <a:gd name="connsiteX283" fmla="*/ 816745 w 1504473"/>
                <a:gd name="connsiteY283" fmla="*/ 197810 h 2546032"/>
                <a:gd name="connsiteX284" fmla="*/ 638008 w 1504473"/>
                <a:gd name="connsiteY284" fmla="*/ 197810 h 2546032"/>
                <a:gd name="connsiteX285" fmla="*/ 581001 w 1504473"/>
                <a:gd name="connsiteY285" fmla="*/ 255675 h 2546032"/>
                <a:gd name="connsiteX286" fmla="*/ 738735 w 1504473"/>
                <a:gd name="connsiteY286" fmla="*/ 255246 h 2546032"/>
                <a:gd name="connsiteX287" fmla="*/ 746879 w 1504473"/>
                <a:gd name="connsiteY287" fmla="*/ 243673 h 2546032"/>
                <a:gd name="connsiteX288" fmla="*/ 807315 w 1504473"/>
                <a:gd name="connsiteY288" fmla="*/ 243673 h 2546032"/>
                <a:gd name="connsiteX289" fmla="*/ 807744 w 1504473"/>
                <a:gd name="connsiteY289" fmla="*/ 304538 h 2546032"/>
                <a:gd name="connsiteX290" fmla="*/ 746879 w 1504473"/>
                <a:gd name="connsiteY290" fmla="*/ 304109 h 2546032"/>
                <a:gd name="connsiteX291" fmla="*/ 734449 w 1504473"/>
                <a:gd name="connsiteY291" fmla="*/ 274963 h 2546032"/>
                <a:gd name="connsiteX292" fmla="*/ 561713 w 1504473"/>
                <a:gd name="connsiteY292" fmla="*/ 274963 h 2546032"/>
                <a:gd name="connsiteX293" fmla="*/ 549283 w 1504473"/>
                <a:gd name="connsiteY293" fmla="*/ 287393 h 2546032"/>
                <a:gd name="connsiteX294" fmla="*/ 686443 w 1504473"/>
                <a:gd name="connsiteY294" fmla="*/ 287393 h 2546032"/>
                <a:gd name="connsiteX295" fmla="*/ 690729 w 1504473"/>
                <a:gd name="connsiteY295" fmla="*/ 287822 h 2546032"/>
                <a:gd name="connsiteX296" fmla="*/ 754594 w 1504473"/>
                <a:gd name="connsiteY296" fmla="*/ 351687 h 2546032"/>
                <a:gd name="connsiteX297" fmla="*/ 755023 w 1504473"/>
                <a:gd name="connsiteY297" fmla="*/ 355973 h 2546032"/>
                <a:gd name="connsiteX298" fmla="*/ 755023 w 1504473"/>
                <a:gd name="connsiteY298" fmla="*/ 475559 h 2546032"/>
                <a:gd name="connsiteX299" fmla="*/ 761452 w 1504473"/>
                <a:gd name="connsiteY299" fmla="*/ 481989 h 2546032"/>
                <a:gd name="connsiteX300" fmla="*/ 815459 w 1504473"/>
                <a:gd name="connsiteY300" fmla="*/ 487132 h 2546032"/>
                <a:gd name="connsiteX301" fmla="*/ 815459 w 1504473"/>
                <a:gd name="connsiteY301" fmla="*/ 547997 h 2546032"/>
                <a:gd name="connsiteX302" fmla="*/ 755023 w 1504473"/>
                <a:gd name="connsiteY302" fmla="*/ 547997 h 2546032"/>
                <a:gd name="connsiteX303" fmla="*/ 748165 w 1504473"/>
                <a:gd name="connsiteY303" fmla="*/ 496562 h 2546032"/>
                <a:gd name="connsiteX304" fmla="*/ 735735 w 1504473"/>
                <a:gd name="connsiteY304" fmla="*/ 484132 h 2546032"/>
                <a:gd name="connsiteX305" fmla="*/ 735735 w 1504473"/>
                <a:gd name="connsiteY305" fmla="*/ 479846 h 2546032"/>
                <a:gd name="connsiteX306" fmla="*/ 735735 w 1504473"/>
                <a:gd name="connsiteY306" fmla="*/ 361117 h 2546032"/>
                <a:gd name="connsiteX307" fmla="*/ 683014 w 1504473"/>
                <a:gd name="connsiteY307" fmla="*/ 308396 h 2546032"/>
                <a:gd name="connsiteX308" fmla="*/ 538139 w 1504473"/>
                <a:gd name="connsiteY308" fmla="*/ 308396 h 2546032"/>
                <a:gd name="connsiteX309" fmla="*/ 533853 w 1504473"/>
                <a:gd name="connsiteY309" fmla="*/ 307967 h 2546032"/>
                <a:gd name="connsiteX310" fmla="*/ 532138 w 1504473"/>
                <a:gd name="connsiteY310" fmla="*/ 306253 h 2546032"/>
                <a:gd name="connsiteX311" fmla="*/ 523994 w 1504473"/>
                <a:gd name="connsiteY311" fmla="*/ 314396 h 2546032"/>
                <a:gd name="connsiteX312" fmla="*/ 589145 w 1504473"/>
                <a:gd name="connsiteY312" fmla="*/ 379547 h 2546032"/>
                <a:gd name="connsiteX313" fmla="*/ 623007 w 1504473"/>
                <a:gd name="connsiteY313" fmla="*/ 379547 h 2546032"/>
                <a:gd name="connsiteX314" fmla="*/ 634151 w 1504473"/>
                <a:gd name="connsiteY314" fmla="*/ 358116 h 2546032"/>
                <a:gd name="connsiteX315" fmla="*/ 694587 w 1504473"/>
                <a:gd name="connsiteY315" fmla="*/ 358116 h 2546032"/>
                <a:gd name="connsiteX316" fmla="*/ 695016 w 1504473"/>
                <a:gd name="connsiteY316" fmla="*/ 418981 h 2546032"/>
                <a:gd name="connsiteX317" fmla="*/ 634151 w 1504473"/>
                <a:gd name="connsiteY317" fmla="*/ 418981 h 2546032"/>
                <a:gd name="connsiteX318" fmla="*/ 623435 w 1504473"/>
                <a:gd name="connsiteY318" fmla="*/ 399264 h 2546032"/>
                <a:gd name="connsiteX319" fmla="*/ 581430 w 1504473"/>
                <a:gd name="connsiteY319" fmla="*/ 399264 h 2546032"/>
                <a:gd name="connsiteX320" fmla="*/ 508135 w 1504473"/>
                <a:gd name="connsiteY320" fmla="*/ 327684 h 2546032"/>
                <a:gd name="connsiteX321" fmla="*/ 496562 w 1504473"/>
                <a:gd name="connsiteY321" fmla="*/ 339257 h 2546032"/>
                <a:gd name="connsiteX322" fmla="*/ 487561 w 1504473"/>
                <a:gd name="connsiteY322" fmla="*/ 347829 h 2546032"/>
                <a:gd name="connsiteX323" fmla="*/ 947904 w 1504473"/>
                <a:gd name="connsiteY323" fmla="*/ 807744 h 2546032"/>
                <a:gd name="connsiteX324" fmla="*/ 947904 w 1504473"/>
                <a:gd name="connsiteY324" fmla="*/ 818031 h 2546032"/>
                <a:gd name="connsiteX325" fmla="*/ 947904 w 1504473"/>
                <a:gd name="connsiteY325" fmla="*/ 1055918 h 2546032"/>
                <a:gd name="connsiteX326" fmla="*/ 989481 w 1504473"/>
                <a:gd name="connsiteY326" fmla="*/ 1097494 h 2546032"/>
                <a:gd name="connsiteX327" fmla="*/ 1207651 w 1504473"/>
                <a:gd name="connsiteY327" fmla="*/ 1097066 h 2546032"/>
                <a:gd name="connsiteX328" fmla="*/ 1281803 w 1504473"/>
                <a:gd name="connsiteY328" fmla="*/ 1022914 h 2546032"/>
                <a:gd name="connsiteX329" fmla="*/ 1290804 w 1504473"/>
                <a:gd name="connsiteY329" fmla="*/ 1040059 h 2546032"/>
                <a:gd name="connsiteX330" fmla="*/ 1309235 w 1504473"/>
                <a:gd name="connsiteY330" fmla="*/ 1064919 h 2546032"/>
                <a:gd name="connsiteX331" fmla="*/ 1228225 w 1504473"/>
                <a:gd name="connsiteY331" fmla="*/ 1145929 h 2546032"/>
                <a:gd name="connsiteX332" fmla="*/ 1218367 w 1504473"/>
                <a:gd name="connsiteY332" fmla="*/ 1145929 h 2546032"/>
                <a:gd name="connsiteX333" fmla="*/ 979194 w 1504473"/>
                <a:gd name="connsiteY333" fmla="*/ 1145929 h 2546032"/>
                <a:gd name="connsiteX334" fmla="*/ 968907 w 1504473"/>
                <a:gd name="connsiteY334" fmla="*/ 1145929 h 2546032"/>
                <a:gd name="connsiteX335" fmla="*/ 898184 w 1504473"/>
                <a:gd name="connsiteY335" fmla="*/ 1075206 h 2546032"/>
                <a:gd name="connsiteX336" fmla="*/ 898184 w 1504473"/>
                <a:gd name="connsiteY336" fmla="*/ 1064919 h 2546032"/>
                <a:gd name="connsiteX337" fmla="*/ 898612 w 1504473"/>
                <a:gd name="connsiteY337" fmla="*/ 827032 h 2546032"/>
                <a:gd name="connsiteX338" fmla="*/ 452414 w 1504473"/>
                <a:gd name="connsiteY338" fmla="*/ 381691 h 2546032"/>
                <a:gd name="connsiteX339" fmla="*/ 420696 w 1504473"/>
                <a:gd name="connsiteY339" fmla="*/ 409551 h 2546032"/>
                <a:gd name="connsiteX340" fmla="*/ 414695 w 1504473"/>
                <a:gd name="connsiteY340" fmla="*/ 412980 h 2546032"/>
                <a:gd name="connsiteX341" fmla="*/ 816316 w 1504473"/>
                <a:gd name="connsiteY341" fmla="*/ 814602 h 2546032"/>
                <a:gd name="connsiteX342" fmla="*/ 816745 w 1504473"/>
                <a:gd name="connsiteY342" fmla="*/ 822746 h 2546032"/>
                <a:gd name="connsiteX343" fmla="*/ 816745 w 1504473"/>
                <a:gd name="connsiteY343" fmla="*/ 978765 h 2546032"/>
                <a:gd name="connsiteX344" fmla="*/ 812459 w 1504473"/>
                <a:gd name="connsiteY344" fmla="*/ 1034486 h 2546032"/>
                <a:gd name="connsiteX345" fmla="*/ 752023 w 1504473"/>
                <a:gd name="connsiteY345" fmla="*/ 1034486 h 2546032"/>
                <a:gd name="connsiteX346" fmla="*/ 752023 w 1504473"/>
                <a:gd name="connsiteY346" fmla="*/ 974050 h 2546032"/>
                <a:gd name="connsiteX347" fmla="*/ 777312 w 1504473"/>
                <a:gd name="connsiteY347" fmla="*/ 962049 h 2546032"/>
                <a:gd name="connsiteX348" fmla="*/ 777312 w 1504473"/>
                <a:gd name="connsiteY348" fmla="*/ 830890 h 2546032"/>
                <a:gd name="connsiteX349" fmla="*/ 358973 w 1504473"/>
                <a:gd name="connsiteY349" fmla="*/ 412552 h 2546032"/>
                <a:gd name="connsiteX350" fmla="*/ 341400 w 1504473"/>
                <a:gd name="connsiteY350" fmla="*/ 413837 h 2546032"/>
                <a:gd name="connsiteX351" fmla="*/ 553998 w 1504473"/>
                <a:gd name="connsiteY351" fmla="*/ 626436 h 2546032"/>
                <a:gd name="connsiteX352" fmla="*/ 553998 w 1504473"/>
                <a:gd name="connsiteY352" fmla="*/ 630293 h 2546032"/>
                <a:gd name="connsiteX353" fmla="*/ 553569 w 1504473"/>
                <a:gd name="connsiteY353" fmla="*/ 719447 h 2546032"/>
                <a:gd name="connsiteX354" fmla="*/ 569857 w 1504473"/>
                <a:gd name="connsiteY354" fmla="*/ 729306 h 2546032"/>
                <a:gd name="connsiteX355" fmla="*/ 569857 w 1504473"/>
                <a:gd name="connsiteY355" fmla="*/ 790170 h 2546032"/>
                <a:gd name="connsiteX356" fmla="*/ 508992 w 1504473"/>
                <a:gd name="connsiteY356" fmla="*/ 790170 h 2546032"/>
                <a:gd name="connsiteX357" fmla="*/ 508992 w 1504473"/>
                <a:gd name="connsiteY357" fmla="*/ 729734 h 2546032"/>
                <a:gd name="connsiteX358" fmla="*/ 533853 w 1504473"/>
                <a:gd name="connsiteY358" fmla="*/ 717733 h 2546032"/>
                <a:gd name="connsiteX359" fmla="*/ 533853 w 1504473"/>
                <a:gd name="connsiteY359" fmla="*/ 634579 h 2546032"/>
                <a:gd name="connsiteX360" fmla="*/ 316111 w 1504473"/>
                <a:gd name="connsiteY360" fmla="*/ 416838 h 2546032"/>
                <a:gd name="connsiteX361" fmla="*/ 240673 w 1504473"/>
                <a:gd name="connsiteY361" fmla="*/ 442555 h 2546032"/>
                <a:gd name="connsiteX362" fmla="*/ 237244 w 1504473"/>
                <a:gd name="connsiteY362" fmla="*/ 444698 h 2546032"/>
                <a:gd name="connsiteX363" fmla="*/ 391549 w 1504473"/>
                <a:gd name="connsiteY363" fmla="*/ 599003 h 2546032"/>
                <a:gd name="connsiteX364" fmla="*/ 443841 w 1504473"/>
                <a:gd name="connsiteY364" fmla="*/ 605433 h 2546032"/>
                <a:gd name="connsiteX365" fmla="*/ 444270 w 1504473"/>
                <a:gd name="connsiteY365" fmla="*/ 666298 h 2546032"/>
                <a:gd name="connsiteX366" fmla="*/ 383405 w 1504473"/>
                <a:gd name="connsiteY366" fmla="*/ 665869 h 2546032"/>
                <a:gd name="connsiteX367" fmla="*/ 377833 w 1504473"/>
                <a:gd name="connsiteY367" fmla="*/ 612719 h 2546032"/>
                <a:gd name="connsiteX368" fmla="*/ 221385 w 1504473"/>
                <a:gd name="connsiteY368" fmla="*/ 456271 h 2546032"/>
                <a:gd name="connsiteX369" fmla="*/ 167378 w 1504473"/>
                <a:gd name="connsiteY369" fmla="*/ 496991 h 2546032"/>
                <a:gd name="connsiteX370" fmla="*/ 527852 w 1504473"/>
                <a:gd name="connsiteY370" fmla="*/ 857464 h 2546032"/>
                <a:gd name="connsiteX371" fmla="*/ 622149 w 1504473"/>
                <a:gd name="connsiteY371" fmla="*/ 857036 h 2546032"/>
                <a:gd name="connsiteX372" fmla="*/ 628150 w 1504473"/>
                <a:gd name="connsiteY372" fmla="*/ 849749 h 2546032"/>
                <a:gd name="connsiteX373" fmla="*/ 688586 w 1504473"/>
                <a:gd name="connsiteY373" fmla="*/ 849749 h 2546032"/>
                <a:gd name="connsiteX374" fmla="*/ 688586 w 1504473"/>
                <a:gd name="connsiteY374" fmla="*/ 910614 h 2546032"/>
                <a:gd name="connsiteX375" fmla="*/ 628150 w 1504473"/>
                <a:gd name="connsiteY375" fmla="*/ 910614 h 2546032"/>
                <a:gd name="connsiteX376" fmla="*/ 615720 w 1504473"/>
                <a:gd name="connsiteY376" fmla="*/ 877181 h 2546032"/>
                <a:gd name="connsiteX377" fmla="*/ 523566 w 1504473"/>
                <a:gd name="connsiteY377" fmla="*/ 877610 h 2546032"/>
                <a:gd name="connsiteX378" fmla="*/ 519708 w 1504473"/>
                <a:gd name="connsiteY378" fmla="*/ 877181 h 2546032"/>
                <a:gd name="connsiteX379" fmla="*/ 152376 w 1504473"/>
                <a:gd name="connsiteY379" fmla="*/ 509849 h 2546032"/>
                <a:gd name="connsiteX380" fmla="*/ 113800 w 1504473"/>
                <a:gd name="connsiteY380" fmla="*/ 547568 h 2546032"/>
                <a:gd name="connsiteX381" fmla="*/ 116372 w 1504473"/>
                <a:gd name="connsiteY381" fmla="*/ 547568 h 2546032"/>
                <a:gd name="connsiteX382" fmla="*/ 128802 w 1504473"/>
                <a:gd name="connsiteY382" fmla="*/ 547997 h 2546032"/>
                <a:gd name="connsiteX383" fmla="*/ 289965 w 1504473"/>
                <a:gd name="connsiteY383" fmla="*/ 709160 h 2546032"/>
                <a:gd name="connsiteX384" fmla="*/ 330684 w 1504473"/>
                <a:gd name="connsiteY384" fmla="*/ 720304 h 2546032"/>
                <a:gd name="connsiteX385" fmla="*/ 331113 w 1504473"/>
                <a:gd name="connsiteY385" fmla="*/ 781169 h 2546032"/>
                <a:gd name="connsiteX386" fmla="*/ 270248 w 1504473"/>
                <a:gd name="connsiteY386" fmla="*/ 780741 h 2546032"/>
                <a:gd name="connsiteX387" fmla="*/ 259532 w 1504473"/>
                <a:gd name="connsiteY387" fmla="*/ 761881 h 2546032"/>
                <a:gd name="connsiteX388" fmla="*/ 104799 w 1504473"/>
                <a:gd name="connsiteY388" fmla="*/ 607147 h 2546032"/>
                <a:gd name="connsiteX389" fmla="*/ 66651 w 1504473"/>
                <a:gd name="connsiteY389" fmla="*/ 607147 h 2546032"/>
                <a:gd name="connsiteX390" fmla="*/ 29361 w 1504473"/>
                <a:gd name="connsiteY390" fmla="*/ 669298 h 2546032"/>
                <a:gd name="connsiteX391" fmla="*/ 88940 w 1504473"/>
                <a:gd name="connsiteY391" fmla="*/ 669298 h 2546032"/>
                <a:gd name="connsiteX392" fmla="*/ 93226 w 1504473"/>
                <a:gd name="connsiteY392" fmla="*/ 669727 h 2546032"/>
                <a:gd name="connsiteX393" fmla="*/ 268962 w 1504473"/>
                <a:gd name="connsiteY393" fmla="*/ 845463 h 2546032"/>
                <a:gd name="connsiteX394" fmla="*/ 395835 w 1504473"/>
                <a:gd name="connsiteY394" fmla="*/ 845463 h 2546032"/>
                <a:gd name="connsiteX395" fmla="*/ 451128 w 1504473"/>
                <a:gd name="connsiteY395" fmla="*/ 849749 h 2546032"/>
                <a:gd name="connsiteX396" fmla="*/ 451128 w 1504473"/>
                <a:gd name="connsiteY396" fmla="*/ 910185 h 2546032"/>
                <a:gd name="connsiteX397" fmla="*/ 390263 w 1504473"/>
                <a:gd name="connsiteY397" fmla="*/ 910185 h 2546032"/>
                <a:gd name="connsiteX398" fmla="*/ 380405 w 1504473"/>
                <a:gd name="connsiteY398" fmla="*/ 865180 h 2546032"/>
                <a:gd name="connsiteX399" fmla="*/ 263819 w 1504473"/>
                <a:gd name="connsiteY399" fmla="*/ 865180 h 2546032"/>
                <a:gd name="connsiteX400" fmla="*/ 259961 w 1504473"/>
                <a:gd name="connsiteY400" fmla="*/ 865180 h 2546032"/>
                <a:gd name="connsiteX401" fmla="*/ 83796 w 1504473"/>
                <a:gd name="connsiteY401" fmla="*/ 689015 h 2546032"/>
                <a:gd name="connsiteX402" fmla="*/ 19502 w 1504473"/>
                <a:gd name="connsiteY402" fmla="*/ 689015 h 2546032"/>
                <a:gd name="connsiteX403" fmla="*/ 13930 w 1504473"/>
                <a:gd name="connsiteY403" fmla="*/ 741307 h 2546032"/>
                <a:gd name="connsiteX404" fmla="*/ 87225 w 1504473"/>
                <a:gd name="connsiteY404" fmla="*/ 741307 h 2546032"/>
                <a:gd name="connsiteX405" fmla="*/ 93226 w 1504473"/>
                <a:gd name="connsiteY405" fmla="*/ 741307 h 2546032"/>
                <a:gd name="connsiteX406" fmla="*/ 253103 w 1504473"/>
                <a:gd name="connsiteY406" fmla="*/ 901184 h 2546032"/>
                <a:gd name="connsiteX407" fmla="*/ 344400 w 1504473"/>
                <a:gd name="connsiteY407" fmla="*/ 901184 h 2546032"/>
                <a:gd name="connsiteX408" fmla="*/ 350401 w 1504473"/>
                <a:gd name="connsiteY408" fmla="*/ 901184 h 2546032"/>
                <a:gd name="connsiteX409" fmla="*/ 426268 w 1504473"/>
                <a:gd name="connsiteY409" fmla="*/ 977051 h 2546032"/>
                <a:gd name="connsiteX410" fmla="*/ 502134 w 1504473"/>
                <a:gd name="connsiteY410" fmla="*/ 977051 h 2546032"/>
                <a:gd name="connsiteX411" fmla="*/ 502563 w 1504473"/>
                <a:gd name="connsiteY411" fmla="*/ 977051 h 2546032"/>
                <a:gd name="connsiteX412" fmla="*/ 508564 w 1504473"/>
                <a:gd name="connsiteY412" fmla="*/ 969336 h 2546032"/>
                <a:gd name="connsiteX413" fmla="*/ 569428 w 1504473"/>
                <a:gd name="connsiteY413" fmla="*/ 968907 h 2546032"/>
                <a:gd name="connsiteX414" fmla="*/ 569428 w 1504473"/>
                <a:gd name="connsiteY414" fmla="*/ 1029772 h 2546032"/>
                <a:gd name="connsiteX415" fmla="*/ 508564 w 1504473"/>
                <a:gd name="connsiteY415" fmla="*/ 1029772 h 2546032"/>
                <a:gd name="connsiteX416" fmla="*/ 496562 w 1504473"/>
                <a:gd name="connsiteY416" fmla="*/ 1006197 h 2546032"/>
                <a:gd name="connsiteX417" fmla="*/ 420267 w 1504473"/>
                <a:gd name="connsiteY417" fmla="*/ 1006197 h 2546032"/>
                <a:gd name="connsiteX418" fmla="*/ 414266 w 1504473"/>
                <a:gd name="connsiteY418" fmla="*/ 1006197 h 2546032"/>
                <a:gd name="connsiteX419" fmla="*/ 338400 w 1504473"/>
                <a:gd name="connsiteY419" fmla="*/ 930331 h 2546032"/>
                <a:gd name="connsiteX420" fmla="*/ 247531 w 1504473"/>
                <a:gd name="connsiteY420" fmla="*/ 930759 h 2546032"/>
                <a:gd name="connsiteX421" fmla="*/ 241102 w 1504473"/>
                <a:gd name="connsiteY421" fmla="*/ 930331 h 2546032"/>
                <a:gd name="connsiteX422" fmla="*/ 81224 w 1504473"/>
                <a:gd name="connsiteY422" fmla="*/ 770453 h 2546032"/>
                <a:gd name="connsiteX423" fmla="*/ 11359 w 1504473"/>
                <a:gd name="connsiteY423" fmla="*/ 770453 h 2546032"/>
                <a:gd name="connsiteX424" fmla="*/ 7930 w 1504473"/>
                <a:gd name="connsiteY424" fmla="*/ 816745 h 2546032"/>
                <a:gd name="connsiteX425" fmla="*/ 78653 w 1504473"/>
                <a:gd name="connsiteY425" fmla="*/ 816745 h 2546032"/>
                <a:gd name="connsiteX426" fmla="*/ 353401 w 1504473"/>
                <a:gd name="connsiteY426" fmla="*/ 1091494 h 2546032"/>
                <a:gd name="connsiteX427" fmla="*/ 629865 w 1504473"/>
                <a:gd name="connsiteY427" fmla="*/ 1091494 h 2546032"/>
                <a:gd name="connsiteX428" fmla="*/ 632436 w 1504473"/>
                <a:gd name="connsiteY428" fmla="*/ 1088493 h 2546032"/>
                <a:gd name="connsiteX429" fmla="*/ 693301 w 1504473"/>
                <a:gd name="connsiteY429" fmla="*/ 1088065 h 2546032"/>
                <a:gd name="connsiteX430" fmla="*/ 692872 w 1504473"/>
                <a:gd name="connsiteY430" fmla="*/ 1148929 h 2546032"/>
                <a:gd name="connsiteX431" fmla="*/ 632008 w 1504473"/>
                <a:gd name="connsiteY431" fmla="*/ 1148929 h 2546032"/>
                <a:gd name="connsiteX432" fmla="*/ 620006 w 1504473"/>
                <a:gd name="connsiteY432" fmla="*/ 1120640 h 2546032"/>
                <a:gd name="connsiteX433" fmla="*/ 346972 w 1504473"/>
                <a:gd name="connsiteY433" fmla="*/ 1120211 h 2546032"/>
                <a:gd name="connsiteX434" fmla="*/ 340971 w 1504473"/>
                <a:gd name="connsiteY434" fmla="*/ 1120211 h 2546032"/>
                <a:gd name="connsiteX435" fmla="*/ 66223 w 1504473"/>
                <a:gd name="connsiteY435" fmla="*/ 845463 h 2546032"/>
                <a:gd name="connsiteX436" fmla="*/ 5786 w 1504473"/>
                <a:gd name="connsiteY436" fmla="*/ 845463 h 2546032"/>
                <a:gd name="connsiteX437" fmla="*/ 4072 w 1504473"/>
                <a:gd name="connsiteY437" fmla="*/ 892183 h 2546032"/>
                <a:gd name="connsiteX438" fmla="*/ 80367 w 1504473"/>
                <a:gd name="connsiteY438" fmla="*/ 892183 h 2546032"/>
                <a:gd name="connsiteX439" fmla="*/ 86368 w 1504473"/>
                <a:gd name="connsiteY439" fmla="*/ 892183 h 2546032"/>
                <a:gd name="connsiteX440" fmla="*/ 181094 w 1504473"/>
                <a:gd name="connsiteY440" fmla="*/ 986909 h 2546032"/>
                <a:gd name="connsiteX441" fmla="*/ 178951 w 1504473"/>
                <a:gd name="connsiteY441" fmla="*/ 995482 h 2546032"/>
                <a:gd name="connsiteX442" fmla="*/ 155377 w 1504473"/>
                <a:gd name="connsiteY442" fmla="*/ 1083350 h 2546032"/>
                <a:gd name="connsiteX443" fmla="*/ 156234 w 1504473"/>
                <a:gd name="connsiteY443" fmla="*/ 1084207 h 2546032"/>
                <a:gd name="connsiteX444" fmla="*/ 214955 w 1504473"/>
                <a:gd name="connsiteY444" fmla="*/ 1085493 h 2546032"/>
                <a:gd name="connsiteX445" fmla="*/ 214955 w 1504473"/>
                <a:gd name="connsiteY445" fmla="*/ 1145929 h 2546032"/>
                <a:gd name="connsiteX446" fmla="*/ 154519 w 1504473"/>
                <a:gd name="connsiteY446" fmla="*/ 1145929 h 2546032"/>
                <a:gd name="connsiteX447" fmla="*/ 142518 w 1504473"/>
                <a:gd name="connsiteY447" fmla="*/ 1111639 h 2546032"/>
                <a:gd name="connsiteX448" fmla="*/ 122801 w 1504473"/>
                <a:gd name="connsiteY448" fmla="*/ 1091922 h 2546032"/>
                <a:gd name="connsiteX449" fmla="*/ 124944 w 1504473"/>
                <a:gd name="connsiteY449" fmla="*/ 1083778 h 2546032"/>
                <a:gd name="connsiteX450" fmla="*/ 148519 w 1504473"/>
                <a:gd name="connsiteY450" fmla="*/ 995482 h 2546032"/>
                <a:gd name="connsiteX451" fmla="*/ 74795 w 1504473"/>
                <a:gd name="connsiteY451" fmla="*/ 921758 h 2546032"/>
                <a:gd name="connsiteX452" fmla="*/ 3643 w 1504473"/>
                <a:gd name="connsiteY452" fmla="*/ 921758 h 2546032"/>
                <a:gd name="connsiteX453" fmla="*/ 3215 w 1504473"/>
                <a:gd name="connsiteY453" fmla="*/ 995053 h 2546032"/>
                <a:gd name="connsiteX454" fmla="*/ 20360 w 1504473"/>
                <a:gd name="connsiteY454" fmla="*/ 995053 h 2546032"/>
                <a:gd name="connsiteX455" fmla="*/ 32790 w 1504473"/>
                <a:gd name="connsiteY455" fmla="*/ 963335 h 2546032"/>
                <a:gd name="connsiteX456" fmla="*/ 93655 w 1504473"/>
                <a:gd name="connsiteY456" fmla="*/ 963335 h 2546032"/>
                <a:gd name="connsiteX457" fmla="*/ 93655 w 1504473"/>
                <a:gd name="connsiteY457" fmla="*/ 1024199 h 2546032"/>
                <a:gd name="connsiteX458" fmla="*/ 33218 w 1504473"/>
                <a:gd name="connsiteY458" fmla="*/ 1024199 h 2546032"/>
                <a:gd name="connsiteX459" fmla="*/ 3643 w 1504473"/>
                <a:gd name="connsiteY459" fmla="*/ 1024199 h 2546032"/>
                <a:gd name="connsiteX460" fmla="*/ 38791 w 1504473"/>
                <a:gd name="connsiteY460" fmla="*/ 1388102 h 2546032"/>
                <a:gd name="connsiteX461" fmla="*/ 51221 w 1504473"/>
                <a:gd name="connsiteY461" fmla="*/ 1375672 h 2546032"/>
                <a:gd name="connsiteX462" fmla="*/ 51221 w 1504473"/>
                <a:gd name="connsiteY462" fmla="*/ 1279660 h 2546032"/>
                <a:gd name="connsiteX463" fmla="*/ 35362 w 1504473"/>
                <a:gd name="connsiteY463" fmla="*/ 1269802 h 2546032"/>
                <a:gd name="connsiteX464" fmla="*/ 35790 w 1504473"/>
                <a:gd name="connsiteY464" fmla="*/ 1208937 h 2546032"/>
                <a:gd name="connsiteX465" fmla="*/ 96226 w 1504473"/>
                <a:gd name="connsiteY465" fmla="*/ 1208937 h 2546032"/>
                <a:gd name="connsiteX466" fmla="*/ 96226 w 1504473"/>
                <a:gd name="connsiteY466" fmla="*/ 1269802 h 2546032"/>
                <a:gd name="connsiteX467" fmla="*/ 80796 w 1504473"/>
                <a:gd name="connsiteY467" fmla="*/ 1279660 h 2546032"/>
                <a:gd name="connsiteX468" fmla="*/ 80796 w 1504473"/>
                <a:gd name="connsiteY468" fmla="*/ 1382101 h 2546032"/>
                <a:gd name="connsiteX469" fmla="*/ 80796 w 1504473"/>
                <a:gd name="connsiteY469" fmla="*/ 1388102 h 2546032"/>
                <a:gd name="connsiteX470" fmla="*/ 45220 w 1504473"/>
                <a:gd name="connsiteY470" fmla="*/ 1423678 h 2546032"/>
                <a:gd name="connsiteX471" fmla="*/ 54650 w 1504473"/>
                <a:gd name="connsiteY471" fmla="*/ 1471684 h 2546032"/>
                <a:gd name="connsiteX472" fmla="*/ 145518 w 1504473"/>
                <a:gd name="connsiteY472" fmla="*/ 1380816 h 2546032"/>
                <a:gd name="connsiteX473" fmla="*/ 156234 w 1504473"/>
                <a:gd name="connsiteY473" fmla="*/ 1338382 h 2546032"/>
                <a:gd name="connsiteX474" fmla="*/ 202097 w 1504473"/>
                <a:gd name="connsiteY474" fmla="*/ 1328523 h 2546032"/>
                <a:gd name="connsiteX475" fmla="*/ 257818 w 1504473"/>
                <a:gd name="connsiteY475" fmla="*/ 1237655 h 2546032"/>
                <a:gd name="connsiteX476" fmla="*/ 285679 w 1504473"/>
                <a:gd name="connsiteY476" fmla="*/ 1179790 h 2546032"/>
                <a:gd name="connsiteX477" fmla="*/ 1349955 w 1504473"/>
                <a:gd name="connsiteY477" fmla="*/ 1571982 h 2546032"/>
                <a:gd name="connsiteX478" fmla="*/ 1349955 w 1504473"/>
                <a:gd name="connsiteY478" fmla="*/ 1571982 h 2546032"/>
                <a:gd name="connsiteX479" fmla="*/ 1410819 w 1504473"/>
                <a:gd name="connsiteY479" fmla="*/ 1571982 h 2546032"/>
                <a:gd name="connsiteX480" fmla="*/ 1410391 w 1504473"/>
                <a:gd name="connsiteY480" fmla="*/ 1632418 h 2546032"/>
                <a:gd name="connsiteX481" fmla="*/ 1349955 w 1504473"/>
                <a:gd name="connsiteY481" fmla="*/ 1632418 h 2546032"/>
                <a:gd name="connsiteX482" fmla="*/ 1349955 w 1504473"/>
                <a:gd name="connsiteY482" fmla="*/ 1571982 h 2546032"/>
                <a:gd name="connsiteX483" fmla="*/ 1169932 w 1504473"/>
                <a:gd name="connsiteY483" fmla="*/ 900327 h 2546032"/>
                <a:gd name="connsiteX484" fmla="*/ 1109496 w 1504473"/>
                <a:gd name="connsiteY484" fmla="*/ 900327 h 2546032"/>
                <a:gd name="connsiteX485" fmla="*/ 1109067 w 1504473"/>
                <a:gd name="connsiteY485" fmla="*/ 839462 h 2546032"/>
                <a:gd name="connsiteX486" fmla="*/ 1169932 w 1504473"/>
                <a:gd name="connsiteY486" fmla="*/ 839462 h 2546032"/>
                <a:gd name="connsiteX487" fmla="*/ 1169932 w 1504473"/>
                <a:gd name="connsiteY487" fmla="*/ 900327 h 2546032"/>
                <a:gd name="connsiteX488" fmla="*/ 1289090 w 1504473"/>
                <a:gd name="connsiteY488" fmla="*/ 786313 h 2546032"/>
                <a:gd name="connsiteX489" fmla="*/ 1228225 w 1504473"/>
                <a:gd name="connsiteY489" fmla="*/ 786313 h 2546032"/>
                <a:gd name="connsiteX490" fmla="*/ 1228225 w 1504473"/>
                <a:gd name="connsiteY490" fmla="*/ 725448 h 2546032"/>
                <a:gd name="connsiteX491" fmla="*/ 1289090 w 1504473"/>
                <a:gd name="connsiteY491" fmla="*/ 725448 h 2546032"/>
                <a:gd name="connsiteX492" fmla="*/ 1289090 w 1504473"/>
                <a:gd name="connsiteY492" fmla="*/ 786313 h 2546032"/>
                <a:gd name="connsiteX493" fmla="*/ 1225653 w 1504473"/>
                <a:gd name="connsiteY493" fmla="*/ 1447681 h 2546032"/>
                <a:gd name="connsiteX494" fmla="*/ 1225653 w 1504473"/>
                <a:gd name="connsiteY494" fmla="*/ 1447681 h 2546032"/>
                <a:gd name="connsiteX495" fmla="*/ 1286518 w 1504473"/>
                <a:gd name="connsiteY495" fmla="*/ 1447681 h 2546032"/>
                <a:gd name="connsiteX496" fmla="*/ 1286947 w 1504473"/>
                <a:gd name="connsiteY496" fmla="*/ 1508546 h 2546032"/>
                <a:gd name="connsiteX497" fmla="*/ 1226082 w 1504473"/>
                <a:gd name="connsiteY497" fmla="*/ 1508117 h 2546032"/>
                <a:gd name="connsiteX498" fmla="*/ 1225653 w 1504473"/>
                <a:gd name="connsiteY498" fmla="*/ 1447681 h 2546032"/>
                <a:gd name="connsiteX499" fmla="*/ 1107782 w 1504473"/>
                <a:gd name="connsiteY499" fmla="*/ 1328095 h 2546032"/>
                <a:gd name="connsiteX500" fmla="*/ 1168218 w 1504473"/>
                <a:gd name="connsiteY500" fmla="*/ 1328095 h 2546032"/>
                <a:gd name="connsiteX501" fmla="*/ 1168218 w 1504473"/>
                <a:gd name="connsiteY501" fmla="*/ 1388959 h 2546032"/>
                <a:gd name="connsiteX502" fmla="*/ 1107353 w 1504473"/>
                <a:gd name="connsiteY502" fmla="*/ 1388959 h 2546032"/>
                <a:gd name="connsiteX503" fmla="*/ 1107782 w 1504473"/>
                <a:gd name="connsiteY503" fmla="*/ 1328095 h 2546032"/>
                <a:gd name="connsiteX504" fmla="*/ 981766 w 1504473"/>
                <a:gd name="connsiteY504" fmla="*/ 1203793 h 2546032"/>
                <a:gd name="connsiteX505" fmla="*/ 1042630 w 1504473"/>
                <a:gd name="connsiteY505" fmla="*/ 1204222 h 2546032"/>
                <a:gd name="connsiteX506" fmla="*/ 1042630 w 1504473"/>
                <a:gd name="connsiteY506" fmla="*/ 1265087 h 2546032"/>
                <a:gd name="connsiteX507" fmla="*/ 982194 w 1504473"/>
                <a:gd name="connsiteY507" fmla="*/ 1265087 h 2546032"/>
                <a:gd name="connsiteX508" fmla="*/ 981766 w 1504473"/>
                <a:gd name="connsiteY508" fmla="*/ 1203793 h 2546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</a:cxnLst>
              <a:rect l="l" t="t" r="r" b="b"/>
              <a:pathLst>
                <a:path w="1504473" h="2546032">
                  <a:moveTo>
                    <a:pt x="285679" y="1179790"/>
                  </a:moveTo>
                  <a:lnTo>
                    <a:pt x="285679" y="1179790"/>
                  </a:lnTo>
                  <a:cubicBezTo>
                    <a:pt x="293822" y="1147215"/>
                    <a:pt x="292537" y="1113353"/>
                    <a:pt x="298109" y="1080349"/>
                  </a:cubicBezTo>
                  <a:cubicBezTo>
                    <a:pt x="304967" y="1093208"/>
                    <a:pt x="307967" y="1107353"/>
                    <a:pt x="312253" y="1121069"/>
                  </a:cubicBezTo>
                  <a:cubicBezTo>
                    <a:pt x="321255" y="1152787"/>
                    <a:pt x="329827" y="1184934"/>
                    <a:pt x="338400" y="1217081"/>
                  </a:cubicBezTo>
                  <a:cubicBezTo>
                    <a:pt x="347401" y="1227796"/>
                    <a:pt x="350830" y="1241512"/>
                    <a:pt x="347829" y="1254371"/>
                  </a:cubicBezTo>
                  <a:cubicBezTo>
                    <a:pt x="363260" y="1314379"/>
                    <a:pt x="378262" y="1374386"/>
                    <a:pt x="394121" y="1433965"/>
                  </a:cubicBezTo>
                  <a:lnTo>
                    <a:pt x="437412" y="1433965"/>
                  </a:lnTo>
                  <a:lnTo>
                    <a:pt x="526566" y="1344811"/>
                  </a:lnTo>
                  <a:lnTo>
                    <a:pt x="532567" y="1344811"/>
                  </a:lnTo>
                  <a:lnTo>
                    <a:pt x="871180" y="1344811"/>
                  </a:lnTo>
                  <a:cubicBezTo>
                    <a:pt x="873324" y="1339668"/>
                    <a:pt x="876753" y="1335381"/>
                    <a:pt x="880610" y="1331524"/>
                  </a:cubicBezTo>
                  <a:cubicBezTo>
                    <a:pt x="897327" y="1314807"/>
                    <a:pt x="924330" y="1314379"/>
                    <a:pt x="941046" y="1331095"/>
                  </a:cubicBezTo>
                  <a:cubicBezTo>
                    <a:pt x="957763" y="1347811"/>
                    <a:pt x="958191" y="1375243"/>
                    <a:pt x="941475" y="1391960"/>
                  </a:cubicBezTo>
                  <a:cubicBezTo>
                    <a:pt x="924759" y="1408676"/>
                    <a:pt x="897327" y="1408676"/>
                    <a:pt x="880610" y="1391531"/>
                  </a:cubicBezTo>
                  <a:cubicBezTo>
                    <a:pt x="875467" y="1386388"/>
                    <a:pt x="872466" y="1380387"/>
                    <a:pt x="870323" y="1373958"/>
                  </a:cubicBezTo>
                  <a:lnTo>
                    <a:pt x="538996" y="1374386"/>
                  </a:lnTo>
                  <a:lnTo>
                    <a:pt x="449842" y="1463540"/>
                  </a:lnTo>
                  <a:lnTo>
                    <a:pt x="443841" y="1463540"/>
                  </a:lnTo>
                  <a:lnTo>
                    <a:pt x="403122" y="1463540"/>
                  </a:lnTo>
                  <a:cubicBezTo>
                    <a:pt x="406980" y="1473827"/>
                    <a:pt x="412123" y="1483686"/>
                    <a:pt x="417267" y="1493544"/>
                  </a:cubicBezTo>
                  <a:lnTo>
                    <a:pt x="497419" y="1493544"/>
                  </a:lnTo>
                  <a:lnTo>
                    <a:pt x="514993" y="1475970"/>
                  </a:lnTo>
                  <a:cubicBezTo>
                    <a:pt x="512421" y="1462254"/>
                    <a:pt x="515850" y="1448110"/>
                    <a:pt x="526566" y="1437394"/>
                  </a:cubicBezTo>
                  <a:cubicBezTo>
                    <a:pt x="543282" y="1420678"/>
                    <a:pt x="570286" y="1420678"/>
                    <a:pt x="587002" y="1437394"/>
                  </a:cubicBezTo>
                  <a:cubicBezTo>
                    <a:pt x="603718" y="1454110"/>
                    <a:pt x="603718" y="1481114"/>
                    <a:pt x="587002" y="1497830"/>
                  </a:cubicBezTo>
                  <a:cubicBezTo>
                    <a:pt x="571572" y="1513261"/>
                    <a:pt x="547569" y="1514547"/>
                    <a:pt x="530424" y="1501259"/>
                  </a:cubicBezTo>
                  <a:lnTo>
                    <a:pt x="508992" y="1522690"/>
                  </a:lnTo>
                  <a:lnTo>
                    <a:pt x="430982" y="1522690"/>
                  </a:lnTo>
                  <a:cubicBezTo>
                    <a:pt x="433126" y="1528262"/>
                    <a:pt x="435269" y="1533835"/>
                    <a:pt x="436555" y="1539407"/>
                  </a:cubicBezTo>
                  <a:cubicBezTo>
                    <a:pt x="437412" y="1542407"/>
                    <a:pt x="437841" y="1545407"/>
                    <a:pt x="438698" y="1548408"/>
                  </a:cubicBezTo>
                  <a:cubicBezTo>
                    <a:pt x="449413" y="1548837"/>
                    <a:pt x="459700" y="1552694"/>
                    <a:pt x="467844" y="1560838"/>
                  </a:cubicBezTo>
                  <a:cubicBezTo>
                    <a:pt x="484561" y="1577554"/>
                    <a:pt x="484989" y="1604558"/>
                    <a:pt x="468273" y="1621274"/>
                  </a:cubicBezTo>
                  <a:cubicBezTo>
                    <a:pt x="461843" y="1627703"/>
                    <a:pt x="454128" y="1631561"/>
                    <a:pt x="445984" y="1633276"/>
                  </a:cubicBezTo>
                  <a:cubicBezTo>
                    <a:pt x="446413" y="1651707"/>
                    <a:pt x="445984" y="1669709"/>
                    <a:pt x="444270" y="1688140"/>
                  </a:cubicBezTo>
                  <a:lnTo>
                    <a:pt x="548426" y="1583984"/>
                  </a:lnTo>
                  <a:lnTo>
                    <a:pt x="554427" y="1584412"/>
                  </a:lnTo>
                  <a:lnTo>
                    <a:pt x="635865" y="1584412"/>
                  </a:lnTo>
                  <a:cubicBezTo>
                    <a:pt x="636723" y="1574983"/>
                    <a:pt x="640580" y="1565553"/>
                    <a:pt x="647867" y="1558266"/>
                  </a:cubicBezTo>
                  <a:cubicBezTo>
                    <a:pt x="664583" y="1541550"/>
                    <a:pt x="691587" y="1541550"/>
                    <a:pt x="708303" y="1558266"/>
                  </a:cubicBezTo>
                  <a:cubicBezTo>
                    <a:pt x="725019" y="1574983"/>
                    <a:pt x="725448" y="1602415"/>
                    <a:pt x="708732" y="1619131"/>
                  </a:cubicBezTo>
                  <a:cubicBezTo>
                    <a:pt x="692015" y="1635847"/>
                    <a:pt x="664583" y="1635847"/>
                    <a:pt x="647867" y="1618702"/>
                  </a:cubicBezTo>
                  <a:cubicBezTo>
                    <a:pt x="646152" y="1616988"/>
                    <a:pt x="644866" y="1615702"/>
                    <a:pt x="643581" y="1613559"/>
                  </a:cubicBezTo>
                  <a:lnTo>
                    <a:pt x="560427" y="1613130"/>
                  </a:lnTo>
                  <a:lnTo>
                    <a:pt x="436126" y="1737432"/>
                  </a:lnTo>
                  <a:cubicBezTo>
                    <a:pt x="436126" y="1737432"/>
                    <a:pt x="436126" y="1737860"/>
                    <a:pt x="436126" y="1737860"/>
                  </a:cubicBezTo>
                  <a:cubicBezTo>
                    <a:pt x="430125" y="1764435"/>
                    <a:pt x="421124" y="1790152"/>
                    <a:pt x="413837" y="1816727"/>
                  </a:cubicBezTo>
                  <a:cubicBezTo>
                    <a:pt x="411694" y="1829157"/>
                    <a:pt x="409123" y="1841587"/>
                    <a:pt x="406980" y="1854017"/>
                  </a:cubicBezTo>
                  <a:lnTo>
                    <a:pt x="522280" y="1738717"/>
                  </a:lnTo>
                  <a:cubicBezTo>
                    <a:pt x="522708" y="1738289"/>
                    <a:pt x="523566" y="1737860"/>
                    <a:pt x="524423" y="1737432"/>
                  </a:cubicBezTo>
                  <a:cubicBezTo>
                    <a:pt x="512421" y="1720715"/>
                    <a:pt x="514136" y="1697141"/>
                    <a:pt x="529138" y="1682139"/>
                  </a:cubicBezTo>
                  <a:cubicBezTo>
                    <a:pt x="545854" y="1665422"/>
                    <a:pt x="572429" y="1665422"/>
                    <a:pt x="589574" y="1682139"/>
                  </a:cubicBezTo>
                  <a:cubicBezTo>
                    <a:pt x="606290" y="1698855"/>
                    <a:pt x="606719" y="1726287"/>
                    <a:pt x="590002" y="1743004"/>
                  </a:cubicBezTo>
                  <a:cubicBezTo>
                    <a:pt x="578430" y="1754577"/>
                    <a:pt x="561713" y="1758006"/>
                    <a:pt x="546711" y="1753291"/>
                  </a:cubicBezTo>
                  <a:cubicBezTo>
                    <a:pt x="546283" y="1755434"/>
                    <a:pt x="544997" y="1757577"/>
                    <a:pt x="543282" y="1759720"/>
                  </a:cubicBezTo>
                  <a:lnTo>
                    <a:pt x="397978" y="1905024"/>
                  </a:lnTo>
                  <a:cubicBezTo>
                    <a:pt x="396692" y="1911882"/>
                    <a:pt x="395407" y="1918740"/>
                    <a:pt x="394121" y="1926027"/>
                  </a:cubicBezTo>
                  <a:cubicBezTo>
                    <a:pt x="389835" y="1948315"/>
                    <a:pt x="385548" y="1970603"/>
                    <a:pt x="380833" y="1992892"/>
                  </a:cubicBezTo>
                  <a:lnTo>
                    <a:pt x="782884" y="1590842"/>
                  </a:lnTo>
                  <a:lnTo>
                    <a:pt x="782884" y="1514975"/>
                  </a:lnTo>
                  <a:cubicBezTo>
                    <a:pt x="776883" y="1512832"/>
                    <a:pt x="771311" y="1509403"/>
                    <a:pt x="766596" y="1504688"/>
                  </a:cubicBezTo>
                  <a:cubicBezTo>
                    <a:pt x="749880" y="1487972"/>
                    <a:pt x="749880" y="1460968"/>
                    <a:pt x="767025" y="1444252"/>
                  </a:cubicBezTo>
                  <a:cubicBezTo>
                    <a:pt x="783741" y="1427536"/>
                    <a:pt x="810744" y="1427107"/>
                    <a:pt x="827461" y="1443823"/>
                  </a:cubicBezTo>
                  <a:cubicBezTo>
                    <a:pt x="844177" y="1460540"/>
                    <a:pt x="844606" y="1488400"/>
                    <a:pt x="827889" y="1505117"/>
                  </a:cubicBezTo>
                  <a:cubicBezTo>
                    <a:pt x="823175" y="1509832"/>
                    <a:pt x="818031" y="1512832"/>
                    <a:pt x="812459" y="1514975"/>
                  </a:cubicBezTo>
                  <a:lnTo>
                    <a:pt x="812030" y="1596842"/>
                  </a:lnTo>
                  <a:lnTo>
                    <a:pt x="812030" y="1602843"/>
                  </a:lnTo>
                  <a:lnTo>
                    <a:pt x="373547" y="2041755"/>
                  </a:lnTo>
                  <a:lnTo>
                    <a:pt x="369261" y="2041755"/>
                  </a:lnTo>
                  <a:cubicBezTo>
                    <a:pt x="363688" y="2062758"/>
                    <a:pt x="356830" y="2083761"/>
                    <a:pt x="348258" y="2103906"/>
                  </a:cubicBezTo>
                  <a:cubicBezTo>
                    <a:pt x="345686" y="2109907"/>
                    <a:pt x="343543" y="2115907"/>
                    <a:pt x="340971" y="2121480"/>
                  </a:cubicBezTo>
                  <a:lnTo>
                    <a:pt x="370546" y="2121480"/>
                  </a:lnTo>
                  <a:lnTo>
                    <a:pt x="638437" y="1853589"/>
                  </a:lnTo>
                  <a:cubicBezTo>
                    <a:pt x="634151" y="1839016"/>
                    <a:pt x="637580" y="1822728"/>
                    <a:pt x="649153" y="1811584"/>
                  </a:cubicBezTo>
                  <a:cubicBezTo>
                    <a:pt x="665869" y="1794867"/>
                    <a:pt x="693301" y="1794867"/>
                    <a:pt x="710017" y="1811584"/>
                  </a:cubicBezTo>
                  <a:cubicBezTo>
                    <a:pt x="726734" y="1828300"/>
                    <a:pt x="726734" y="1855303"/>
                    <a:pt x="710017" y="1872020"/>
                  </a:cubicBezTo>
                  <a:cubicBezTo>
                    <a:pt x="695444" y="1886593"/>
                    <a:pt x="673156" y="1888736"/>
                    <a:pt x="656439" y="1877592"/>
                  </a:cubicBezTo>
                  <a:lnTo>
                    <a:pt x="383405" y="2150626"/>
                  </a:lnTo>
                  <a:lnTo>
                    <a:pt x="377404" y="2150626"/>
                  </a:lnTo>
                  <a:lnTo>
                    <a:pt x="329827" y="2150626"/>
                  </a:lnTo>
                  <a:cubicBezTo>
                    <a:pt x="323826" y="2166485"/>
                    <a:pt x="318683" y="2182773"/>
                    <a:pt x="314396" y="2199489"/>
                  </a:cubicBezTo>
                  <a:cubicBezTo>
                    <a:pt x="317826" y="2205919"/>
                    <a:pt x="321255" y="2212348"/>
                    <a:pt x="324255" y="2218349"/>
                  </a:cubicBezTo>
                  <a:lnTo>
                    <a:pt x="408694" y="2218349"/>
                  </a:lnTo>
                  <a:lnTo>
                    <a:pt x="752880" y="1874163"/>
                  </a:lnTo>
                  <a:lnTo>
                    <a:pt x="752880" y="1718572"/>
                  </a:lnTo>
                  <a:cubicBezTo>
                    <a:pt x="752880" y="1715143"/>
                    <a:pt x="754166" y="1711285"/>
                    <a:pt x="756738" y="1708714"/>
                  </a:cubicBezTo>
                  <a:cubicBezTo>
                    <a:pt x="758452" y="1700570"/>
                    <a:pt x="762310" y="1692426"/>
                    <a:pt x="768310" y="1686425"/>
                  </a:cubicBezTo>
                  <a:cubicBezTo>
                    <a:pt x="785027" y="1669709"/>
                    <a:pt x="812030" y="1669709"/>
                    <a:pt x="828747" y="1686425"/>
                  </a:cubicBezTo>
                  <a:cubicBezTo>
                    <a:pt x="845463" y="1703142"/>
                    <a:pt x="845463" y="1730145"/>
                    <a:pt x="828747" y="1746861"/>
                  </a:cubicBezTo>
                  <a:cubicBezTo>
                    <a:pt x="816316" y="1759291"/>
                    <a:pt x="797457" y="1763149"/>
                    <a:pt x="782026" y="1756720"/>
                  </a:cubicBezTo>
                  <a:lnTo>
                    <a:pt x="782026" y="1887879"/>
                  </a:lnTo>
                  <a:lnTo>
                    <a:pt x="421553" y="2248781"/>
                  </a:lnTo>
                  <a:lnTo>
                    <a:pt x="340543" y="2248781"/>
                  </a:lnTo>
                  <a:cubicBezTo>
                    <a:pt x="347829" y="2262068"/>
                    <a:pt x="355116" y="2275356"/>
                    <a:pt x="362402" y="2288643"/>
                  </a:cubicBezTo>
                  <a:cubicBezTo>
                    <a:pt x="372261" y="2295930"/>
                    <a:pt x="382119" y="2302788"/>
                    <a:pt x="391978" y="2310075"/>
                  </a:cubicBezTo>
                  <a:lnTo>
                    <a:pt x="393692" y="2310075"/>
                  </a:lnTo>
                  <a:lnTo>
                    <a:pt x="812887" y="1890879"/>
                  </a:lnTo>
                  <a:lnTo>
                    <a:pt x="813316" y="1812869"/>
                  </a:lnTo>
                  <a:lnTo>
                    <a:pt x="813316" y="1806869"/>
                  </a:lnTo>
                  <a:lnTo>
                    <a:pt x="911900" y="1708285"/>
                  </a:lnTo>
                  <a:lnTo>
                    <a:pt x="893469" y="1639276"/>
                  </a:lnTo>
                  <a:cubicBezTo>
                    <a:pt x="891326" y="1637562"/>
                    <a:pt x="889183" y="1636276"/>
                    <a:pt x="887468" y="1634133"/>
                  </a:cubicBezTo>
                  <a:cubicBezTo>
                    <a:pt x="870752" y="1617417"/>
                    <a:pt x="870752" y="1590413"/>
                    <a:pt x="887468" y="1573268"/>
                  </a:cubicBezTo>
                  <a:cubicBezTo>
                    <a:pt x="904185" y="1556552"/>
                    <a:pt x="931617" y="1556552"/>
                    <a:pt x="948333" y="1573268"/>
                  </a:cubicBezTo>
                  <a:cubicBezTo>
                    <a:pt x="965049" y="1589984"/>
                    <a:pt x="965049" y="1616988"/>
                    <a:pt x="948333" y="1633704"/>
                  </a:cubicBezTo>
                  <a:cubicBezTo>
                    <a:pt x="941904" y="1640134"/>
                    <a:pt x="934188" y="1644420"/>
                    <a:pt x="926045" y="1645706"/>
                  </a:cubicBezTo>
                  <a:lnTo>
                    <a:pt x="942761" y="1708714"/>
                  </a:lnTo>
                  <a:lnTo>
                    <a:pt x="944904" y="1716857"/>
                  </a:lnTo>
                  <a:lnTo>
                    <a:pt x="842891" y="1819299"/>
                  </a:lnTo>
                  <a:lnTo>
                    <a:pt x="842891" y="1896451"/>
                  </a:lnTo>
                  <a:lnTo>
                    <a:pt x="842891" y="1902452"/>
                  </a:lnTo>
                  <a:lnTo>
                    <a:pt x="417267" y="2328077"/>
                  </a:lnTo>
                  <a:cubicBezTo>
                    <a:pt x="427125" y="2335364"/>
                    <a:pt x="436983" y="2343079"/>
                    <a:pt x="446842" y="2350794"/>
                  </a:cubicBezTo>
                  <a:lnTo>
                    <a:pt x="862608" y="1935028"/>
                  </a:lnTo>
                  <a:lnTo>
                    <a:pt x="884896" y="1852303"/>
                  </a:lnTo>
                  <a:lnTo>
                    <a:pt x="885754" y="1848874"/>
                  </a:lnTo>
                  <a:lnTo>
                    <a:pt x="1008340" y="1726287"/>
                  </a:lnTo>
                  <a:lnTo>
                    <a:pt x="1008340" y="1515832"/>
                  </a:lnTo>
                  <a:cubicBezTo>
                    <a:pt x="1007912" y="1515404"/>
                    <a:pt x="1007483" y="1515404"/>
                    <a:pt x="1007055" y="1514975"/>
                  </a:cubicBezTo>
                  <a:cubicBezTo>
                    <a:pt x="990338" y="1498259"/>
                    <a:pt x="990338" y="1470827"/>
                    <a:pt x="1007055" y="1454110"/>
                  </a:cubicBezTo>
                  <a:cubicBezTo>
                    <a:pt x="1023771" y="1437394"/>
                    <a:pt x="1050774" y="1437394"/>
                    <a:pt x="1067491" y="1454539"/>
                  </a:cubicBezTo>
                  <a:cubicBezTo>
                    <a:pt x="1084207" y="1471255"/>
                    <a:pt x="1084207" y="1498259"/>
                    <a:pt x="1067491" y="1514975"/>
                  </a:cubicBezTo>
                  <a:cubicBezTo>
                    <a:pt x="1059347" y="1523119"/>
                    <a:pt x="1048203" y="1527834"/>
                    <a:pt x="1037487" y="1527834"/>
                  </a:cubicBezTo>
                  <a:lnTo>
                    <a:pt x="1037487" y="1732717"/>
                  </a:lnTo>
                  <a:lnTo>
                    <a:pt x="1037487" y="1738717"/>
                  </a:lnTo>
                  <a:lnTo>
                    <a:pt x="911471" y="1864733"/>
                  </a:lnTo>
                  <a:lnTo>
                    <a:pt x="889611" y="1946601"/>
                  </a:lnTo>
                  <a:lnTo>
                    <a:pt x="888754" y="1950458"/>
                  </a:lnTo>
                  <a:lnTo>
                    <a:pt x="469559" y="2369654"/>
                  </a:lnTo>
                  <a:cubicBezTo>
                    <a:pt x="472988" y="2372225"/>
                    <a:pt x="476417" y="2375226"/>
                    <a:pt x="479417" y="2377797"/>
                  </a:cubicBezTo>
                  <a:lnTo>
                    <a:pt x="1033201" y="1824014"/>
                  </a:lnTo>
                  <a:lnTo>
                    <a:pt x="1039202" y="1824014"/>
                  </a:lnTo>
                  <a:lnTo>
                    <a:pt x="1113354" y="1823585"/>
                  </a:lnTo>
                  <a:cubicBezTo>
                    <a:pt x="1115497" y="1818442"/>
                    <a:pt x="1118926" y="1813298"/>
                    <a:pt x="1123212" y="1809012"/>
                  </a:cubicBezTo>
                  <a:cubicBezTo>
                    <a:pt x="1139928" y="1792296"/>
                    <a:pt x="1166932" y="1792296"/>
                    <a:pt x="1184077" y="1809012"/>
                  </a:cubicBezTo>
                  <a:cubicBezTo>
                    <a:pt x="1200793" y="1825728"/>
                    <a:pt x="1200793" y="1852732"/>
                    <a:pt x="1184077" y="1869448"/>
                  </a:cubicBezTo>
                  <a:cubicBezTo>
                    <a:pt x="1167360" y="1886164"/>
                    <a:pt x="1140357" y="1886164"/>
                    <a:pt x="1123641" y="1869448"/>
                  </a:cubicBezTo>
                  <a:cubicBezTo>
                    <a:pt x="1118926" y="1864733"/>
                    <a:pt x="1115497" y="1858732"/>
                    <a:pt x="1113354" y="1852732"/>
                  </a:cubicBezTo>
                  <a:lnTo>
                    <a:pt x="1046488" y="1852732"/>
                  </a:lnTo>
                  <a:lnTo>
                    <a:pt x="502563" y="2396657"/>
                  </a:lnTo>
                  <a:cubicBezTo>
                    <a:pt x="511564" y="2404372"/>
                    <a:pt x="520565" y="2411659"/>
                    <a:pt x="529566" y="2419374"/>
                  </a:cubicBezTo>
                  <a:lnTo>
                    <a:pt x="869466" y="2079474"/>
                  </a:lnTo>
                  <a:cubicBezTo>
                    <a:pt x="870323" y="2078617"/>
                    <a:pt x="871609" y="2077331"/>
                    <a:pt x="872895" y="2076474"/>
                  </a:cubicBezTo>
                  <a:cubicBezTo>
                    <a:pt x="873324" y="2065758"/>
                    <a:pt x="877181" y="2055471"/>
                    <a:pt x="885325" y="2047327"/>
                  </a:cubicBezTo>
                  <a:cubicBezTo>
                    <a:pt x="902041" y="2030611"/>
                    <a:pt x="929045" y="2030611"/>
                    <a:pt x="946190" y="2047327"/>
                  </a:cubicBezTo>
                  <a:cubicBezTo>
                    <a:pt x="962906" y="2064044"/>
                    <a:pt x="962906" y="2091047"/>
                    <a:pt x="946190" y="2107763"/>
                  </a:cubicBezTo>
                  <a:cubicBezTo>
                    <a:pt x="936760" y="2117193"/>
                    <a:pt x="924330" y="2121051"/>
                    <a:pt x="912328" y="2119765"/>
                  </a:cubicBezTo>
                  <a:cubicBezTo>
                    <a:pt x="911900" y="2120194"/>
                    <a:pt x="911900" y="2120194"/>
                    <a:pt x="911471" y="2120622"/>
                  </a:cubicBezTo>
                  <a:lnTo>
                    <a:pt x="574143" y="2457950"/>
                  </a:lnTo>
                  <a:cubicBezTo>
                    <a:pt x="584430" y="2467380"/>
                    <a:pt x="595146" y="2476810"/>
                    <a:pt x="605433" y="2486668"/>
                  </a:cubicBezTo>
                  <a:lnTo>
                    <a:pt x="1013913" y="2078188"/>
                  </a:lnTo>
                  <a:lnTo>
                    <a:pt x="1013913" y="1989892"/>
                  </a:lnTo>
                  <a:cubicBezTo>
                    <a:pt x="1010912" y="1988177"/>
                    <a:pt x="1007483" y="1986034"/>
                    <a:pt x="1004912" y="1983462"/>
                  </a:cubicBezTo>
                  <a:cubicBezTo>
                    <a:pt x="988195" y="1966746"/>
                    <a:pt x="988624" y="1939314"/>
                    <a:pt x="1005340" y="1922597"/>
                  </a:cubicBezTo>
                  <a:cubicBezTo>
                    <a:pt x="1022057" y="1905881"/>
                    <a:pt x="1049060" y="1905881"/>
                    <a:pt x="1065776" y="1922597"/>
                  </a:cubicBezTo>
                  <a:cubicBezTo>
                    <a:pt x="1082493" y="1939314"/>
                    <a:pt x="1082493" y="1966317"/>
                    <a:pt x="1065776" y="1983034"/>
                  </a:cubicBezTo>
                  <a:cubicBezTo>
                    <a:pt x="1061919" y="1986891"/>
                    <a:pt x="1057632" y="1989892"/>
                    <a:pt x="1052917" y="1992035"/>
                  </a:cubicBezTo>
                  <a:lnTo>
                    <a:pt x="1052917" y="2086332"/>
                  </a:lnTo>
                  <a:lnTo>
                    <a:pt x="1052917" y="2094476"/>
                  </a:lnTo>
                  <a:lnTo>
                    <a:pt x="634151" y="2513243"/>
                  </a:lnTo>
                  <a:cubicBezTo>
                    <a:pt x="644438" y="2523530"/>
                    <a:pt x="655153" y="2533388"/>
                    <a:pt x="665440" y="2544104"/>
                  </a:cubicBezTo>
                  <a:lnTo>
                    <a:pt x="1260801" y="1948744"/>
                  </a:lnTo>
                  <a:lnTo>
                    <a:pt x="1260801" y="1797010"/>
                  </a:lnTo>
                  <a:lnTo>
                    <a:pt x="1260801" y="1785009"/>
                  </a:lnTo>
                  <a:lnTo>
                    <a:pt x="1349097" y="1696712"/>
                  </a:lnTo>
                  <a:lnTo>
                    <a:pt x="1361099" y="1696712"/>
                  </a:lnTo>
                  <a:lnTo>
                    <a:pt x="1497830" y="1697141"/>
                  </a:lnTo>
                  <a:lnTo>
                    <a:pt x="1502117" y="1692854"/>
                  </a:lnTo>
                  <a:cubicBezTo>
                    <a:pt x="1349955" y="1277088"/>
                    <a:pt x="1301091" y="844177"/>
                    <a:pt x="1353812" y="435269"/>
                  </a:cubicBezTo>
                  <a:cubicBezTo>
                    <a:pt x="1336239" y="431411"/>
                    <a:pt x="1319951" y="423267"/>
                    <a:pt x="1304520" y="413837"/>
                  </a:cubicBezTo>
                  <a:cubicBezTo>
                    <a:pt x="1299377" y="410837"/>
                    <a:pt x="1294662" y="407837"/>
                    <a:pt x="1289947" y="404408"/>
                  </a:cubicBezTo>
                  <a:lnTo>
                    <a:pt x="1289947" y="467416"/>
                  </a:lnTo>
                  <a:cubicBezTo>
                    <a:pt x="1291662" y="468701"/>
                    <a:pt x="1293805" y="470416"/>
                    <a:pt x="1295519" y="472130"/>
                  </a:cubicBezTo>
                  <a:cubicBezTo>
                    <a:pt x="1312236" y="488847"/>
                    <a:pt x="1312236" y="516279"/>
                    <a:pt x="1295519" y="532995"/>
                  </a:cubicBezTo>
                  <a:cubicBezTo>
                    <a:pt x="1278803" y="549712"/>
                    <a:pt x="1251800" y="549712"/>
                    <a:pt x="1234655" y="532995"/>
                  </a:cubicBezTo>
                  <a:cubicBezTo>
                    <a:pt x="1217938" y="516279"/>
                    <a:pt x="1217938" y="489275"/>
                    <a:pt x="1234655" y="472559"/>
                  </a:cubicBezTo>
                  <a:cubicBezTo>
                    <a:pt x="1241941" y="465272"/>
                    <a:pt x="1250942" y="461415"/>
                    <a:pt x="1260801" y="460558"/>
                  </a:cubicBezTo>
                  <a:lnTo>
                    <a:pt x="1260801" y="388120"/>
                  </a:lnTo>
                  <a:lnTo>
                    <a:pt x="1260801" y="384262"/>
                  </a:lnTo>
                  <a:cubicBezTo>
                    <a:pt x="1246227" y="373547"/>
                    <a:pt x="1232083" y="362402"/>
                    <a:pt x="1217938" y="351258"/>
                  </a:cubicBezTo>
                  <a:cubicBezTo>
                    <a:pt x="1199507" y="336256"/>
                    <a:pt x="1180648" y="321254"/>
                    <a:pt x="1166503" y="301966"/>
                  </a:cubicBezTo>
                  <a:cubicBezTo>
                    <a:pt x="1162217" y="296394"/>
                    <a:pt x="1158788" y="289965"/>
                    <a:pt x="1157073" y="283107"/>
                  </a:cubicBezTo>
                  <a:lnTo>
                    <a:pt x="1132642" y="307538"/>
                  </a:lnTo>
                  <a:lnTo>
                    <a:pt x="1132642" y="342686"/>
                  </a:lnTo>
                  <a:cubicBezTo>
                    <a:pt x="1147644" y="337542"/>
                    <a:pt x="1165217" y="340971"/>
                    <a:pt x="1177647" y="352973"/>
                  </a:cubicBezTo>
                  <a:cubicBezTo>
                    <a:pt x="1194364" y="369689"/>
                    <a:pt x="1194364" y="396692"/>
                    <a:pt x="1177647" y="413409"/>
                  </a:cubicBezTo>
                  <a:cubicBezTo>
                    <a:pt x="1160931" y="430125"/>
                    <a:pt x="1133499" y="430125"/>
                    <a:pt x="1116783" y="413409"/>
                  </a:cubicBezTo>
                  <a:cubicBezTo>
                    <a:pt x="1101352" y="397978"/>
                    <a:pt x="1100495" y="373547"/>
                    <a:pt x="1113354" y="356830"/>
                  </a:cubicBezTo>
                  <a:lnTo>
                    <a:pt x="1113354" y="303681"/>
                  </a:lnTo>
                  <a:lnTo>
                    <a:pt x="1113782" y="299395"/>
                  </a:lnTo>
                  <a:lnTo>
                    <a:pt x="1156216" y="256961"/>
                  </a:lnTo>
                  <a:cubicBezTo>
                    <a:pt x="1157502" y="228671"/>
                    <a:pt x="1161788" y="200811"/>
                    <a:pt x="1168646" y="173379"/>
                  </a:cubicBezTo>
                  <a:cubicBezTo>
                    <a:pt x="1168646" y="172950"/>
                    <a:pt x="1169075" y="172522"/>
                    <a:pt x="1169075" y="171664"/>
                  </a:cubicBezTo>
                  <a:cubicBezTo>
                    <a:pt x="1152359" y="186666"/>
                    <a:pt x="1126641" y="186238"/>
                    <a:pt x="1110782" y="169950"/>
                  </a:cubicBezTo>
                  <a:cubicBezTo>
                    <a:pt x="1109067" y="168235"/>
                    <a:pt x="1107782" y="166092"/>
                    <a:pt x="1106067" y="164378"/>
                  </a:cubicBezTo>
                  <a:lnTo>
                    <a:pt x="1051203" y="163949"/>
                  </a:lnTo>
                  <a:lnTo>
                    <a:pt x="1043059" y="163949"/>
                  </a:lnTo>
                  <a:lnTo>
                    <a:pt x="880182" y="3215"/>
                  </a:lnTo>
                  <a:lnTo>
                    <a:pt x="776454" y="3215"/>
                  </a:lnTo>
                  <a:cubicBezTo>
                    <a:pt x="776026" y="7072"/>
                    <a:pt x="775168" y="10930"/>
                    <a:pt x="774740" y="14359"/>
                  </a:cubicBezTo>
                  <a:cubicBezTo>
                    <a:pt x="773883" y="19074"/>
                    <a:pt x="772597" y="23789"/>
                    <a:pt x="771740" y="28504"/>
                  </a:cubicBezTo>
                  <a:lnTo>
                    <a:pt x="861751" y="28504"/>
                  </a:lnTo>
                  <a:lnTo>
                    <a:pt x="869895" y="28504"/>
                  </a:lnTo>
                  <a:lnTo>
                    <a:pt x="1057204" y="215384"/>
                  </a:lnTo>
                  <a:cubicBezTo>
                    <a:pt x="1061490" y="219670"/>
                    <a:pt x="1063633" y="225671"/>
                    <a:pt x="1062776" y="231672"/>
                  </a:cubicBezTo>
                  <a:cubicBezTo>
                    <a:pt x="1071777" y="247960"/>
                    <a:pt x="1069205" y="268962"/>
                    <a:pt x="1055489" y="283107"/>
                  </a:cubicBezTo>
                  <a:cubicBezTo>
                    <a:pt x="1038773" y="299823"/>
                    <a:pt x="1011770" y="299823"/>
                    <a:pt x="995053" y="283107"/>
                  </a:cubicBezTo>
                  <a:cubicBezTo>
                    <a:pt x="978337" y="266390"/>
                    <a:pt x="977908" y="239387"/>
                    <a:pt x="994625" y="222242"/>
                  </a:cubicBezTo>
                  <a:cubicBezTo>
                    <a:pt x="997196" y="219670"/>
                    <a:pt x="999768" y="217527"/>
                    <a:pt x="1002340" y="215813"/>
                  </a:cubicBezTo>
                  <a:lnTo>
                    <a:pt x="853607" y="67080"/>
                  </a:lnTo>
                  <a:lnTo>
                    <a:pt x="758881" y="67080"/>
                  </a:lnTo>
                  <a:cubicBezTo>
                    <a:pt x="755452" y="74795"/>
                    <a:pt x="751594" y="82510"/>
                    <a:pt x="746879" y="89797"/>
                  </a:cubicBezTo>
                  <a:cubicBezTo>
                    <a:pt x="745593" y="91940"/>
                    <a:pt x="744307" y="93655"/>
                    <a:pt x="742593" y="95798"/>
                  </a:cubicBezTo>
                  <a:lnTo>
                    <a:pt x="844177" y="95798"/>
                  </a:lnTo>
                  <a:lnTo>
                    <a:pt x="848035" y="95798"/>
                  </a:lnTo>
                  <a:lnTo>
                    <a:pt x="958191" y="205954"/>
                  </a:lnTo>
                  <a:lnTo>
                    <a:pt x="958191" y="209812"/>
                  </a:lnTo>
                  <a:lnTo>
                    <a:pt x="958191" y="369260"/>
                  </a:lnTo>
                  <a:lnTo>
                    <a:pt x="1120212" y="531281"/>
                  </a:lnTo>
                  <a:lnTo>
                    <a:pt x="1167360" y="530852"/>
                  </a:lnTo>
                  <a:lnTo>
                    <a:pt x="1171647" y="530852"/>
                  </a:lnTo>
                  <a:lnTo>
                    <a:pt x="1250514" y="609719"/>
                  </a:lnTo>
                  <a:lnTo>
                    <a:pt x="1250514" y="613577"/>
                  </a:lnTo>
                  <a:lnTo>
                    <a:pt x="1250514" y="659868"/>
                  </a:lnTo>
                  <a:lnTo>
                    <a:pt x="1250514" y="664154"/>
                  </a:lnTo>
                  <a:lnTo>
                    <a:pt x="1160931" y="753737"/>
                  </a:lnTo>
                  <a:lnTo>
                    <a:pt x="1156645" y="753737"/>
                  </a:lnTo>
                  <a:lnTo>
                    <a:pt x="1068348" y="753737"/>
                  </a:lnTo>
                  <a:cubicBezTo>
                    <a:pt x="1068777" y="764881"/>
                    <a:pt x="1064490" y="776454"/>
                    <a:pt x="1055918" y="785027"/>
                  </a:cubicBezTo>
                  <a:cubicBezTo>
                    <a:pt x="1039202" y="801743"/>
                    <a:pt x="1012198" y="801743"/>
                    <a:pt x="995053" y="784598"/>
                  </a:cubicBezTo>
                  <a:cubicBezTo>
                    <a:pt x="978337" y="767882"/>
                    <a:pt x="978337" y="740878"/>
                    <a:pt x="995053" y="724162"/>
                  </a:cubicBezTo>
                  <a:cubicBezTo>
                    <a:pt x="1011770" y="707446"/>
                    <a:pt x="1038773" y="707017"/>
                    <a:pt x="1055489" y="723733"/>
                  </a:cubicBezTo>
                  <a:cubicBezTo>
                    <a:pt x="1058490" y="726734"/>
                    <a:pt x="1060633" y="730163"/>
                    <a:pt x="1062776" y="733592"/>
                  </a:cubicBezTo>
                  <a:lnTo>
                    <a:pt x="1152359" y="733592"/>
                  </a:lnTo>
                  <a:lnTo>
                    <a:pt x="1230368" y="655582"/>
                  </a:lnTo>
                  <a:lnTo>
                    <a:pt x="1230797" y="617434"/>
                  </a:lnTo>
                  <a:lnTo>
                    <a:pt x="1163074" y="551426"/>
                  </a:lnTo>
                  <a:lnTo>
                    <a:pt x="1115497" y="551426"/>
                  </a:lnTo>
                  <a:lnTo>
                    <a:pt x="1111211" y="550997"/>
                  </a:lnTo>
                  <a:lnTo>
                    <a:pt x="938475" y="378262"/>
                  </a:lnTo>
                  <a:lnTo>
                    <a:pt x="938475" y="374404"/>
                  </a:lnTo>
                  <a:lnTo>
                    <a:pt x="938475" y="214955"/>
                  </a:lnTo>
                  <a:lnTo>
                    <a:pt x="839891" y="116372"/>
                  </a:lnTo>
                  <a:lnTo>
                    <a:pt x="722876" y="116372"/>
                  </a:lnTo>
                  <a:cubicBezTo>
                    <a:pt x="712589" y="124944"/>
                    <a:pt x="701874" y="132659"/>
                    <a:pt x="692444" y="142089"/>
                  </a:cubicBezTo>
                  <a:lnTo>
                    <a:pt x="831318" y="142089"/>
                  </a:lnTo>
                  <a:lnTo>
                    <a:pt x="835605" y="142518"/>
                  </a:lnTo>
                  <a:lnTo>
                    <a:pt x="914900" y="221813"/>
                  </a:lnTo>
                  <a:lnTo>
                    <a:pt x="914900" y="393263"/>
                  </a:lnTo>
                  <a:lnTo>
                    <a:pt x="1126212" y="604576"/>
                  </a:lnTo>
                  <a:cubicBezTo>
                    <a:pt x="1142072" y="596432"/>
                    <a:pt x="1162217" y="599003"/>
                    <a:pt x="1175504" y="612291"/>
                  </a:cubicBezTo>
                  <a:cubicBezTo>
                    <a:pt x="1192221" y="629007"/>
                    <a:pt x="1192221" y="656011"/>
                    <a:pt x="1175504" y="673156"/>
                  </a:cubicBezTo>
                  <a:cubicBezTo>
                    <a:pt x="1158788" y="689872"/>
                    <a:pt x="1131785" y="689872"/>
                    <a:pt x="1114640" y="673156"/>
                  </a:cubicBezTo>
                  <a:cubicBezTo>
                    <a:pt x="1099209" y="657725"/>
                    <a:pt x="1098352" y="634151"/>
                    <a:pt x="1110782" y="617434"/>
                  </a:cubicBezTo>
                  <a:lnTo>
                    <a:pt x="894755" y="401407"/>
                  </a:lnTo>
                  <a:lnTo>
                    <a:pt x="894755" y="397550"/>
                  </a:lnTo>
                  <a:lnTo>
                    <a:pt x="895183" y="229957"/>
                  </a:lnTo>
                  <a:lnTo>
                    <a:pt x="827461" y="162235"/>
                  </a:lnTo>
                  <a:lnTo>
                    <a:pt x="674013" y="162235"/>
                  </a:lnTo>
                  <a:cubicBezTo>
                    <a:pt x="668441" y="167807"/>
                    <a:pt x="662869" y="173379"/>
                    <a:pt x="657297" y="179380"/>
                  </a:cubicBezTo>
                  <a:lnTo>
                    <a:pt x="820603" y="179380"/>
                  </a:lnTo>
                  <a:lnTo>
                    <a:pt x="824889" y="178951"/>
                  </a:lnTo>
                  <a:lnTo>
                    <a:pt x="878467" y="232529"/>
                  </a:lnTo>
                  <a:lnTo>
                    <a:pt x="878038" y="236387"/>
                  </a:lnTo>
                  <a:lnTo>
                    <a:pt x="878038" y="310110"/>
                  </a:lnTo>
                  <a:lnTo>
                    <a:pt x="878467" y="314396"/>
                  </a:lnTo>
                  <a:lnTo>
                    <a:pt x="819745" y="373118"/>
                  </a:lnTo>
                  <a:lnTo>
                    <a:pt x="819745" y="421124"/>
                  </a:lnTo>
                  <a:lnTo>
                    <a:pt x="908471" y="509849"/>
                  </a:lnTo>
                  <a:lnTo>
                    <a:pt x="908042" y="513707"/>
                  </a:lnTo>
                  <a:lnTo>
                    <a:pt x="908042" y="595574"/>
                  </a:lnTo>
                  <a:cubicBezTo>
                    <a:pt x="917043" y="596860"/>
                    <a:pt x="925616" y="600289"/>
                    <a:pt x="932474" y="607147"/>
                  </a:cubicBezTo>
                  <a:cubicBezTo>
                    <a:pt x="949190" y="623864"/>
                    <a:pt x="949190" y="650867"/>
                    <a:pt x="932474" y="668012"/>
                  </a:cubicBezTo>
                  <a:cubicBezTo>
                    <a:pt x="915757" y="684728"/>
                    <a:pt x="888325" y="684728"/>
                    <a:pt x="871609" y="668012"/>
                  </a:cubicBezTo>
                  <a:cubicBezTo>
                    <a:pt x="854893" y="651296"/>
                    <a:pt x="854893" y="624292"/>
                    <a:pt x="872038" y="607147"/>
                  </a:cubicBezTo>
                  <a:cubicBezTo>
                    <a:pt x="876753" y="602432"/>
                    <a:pt x="882325" y="599432"/>
                    <a:pt x="888325" y="597289"/>
                  </a:cubicBezTo>
                  <a:lnTo>
                    <a:pt x="888325" y="517565"/>
                  </a:lnTo>
                  <a:lnTo>
                    <a:pt x="800029" y="429268"/>
                  </a:lnTo>
                  <a:lnTo>
                    <a:pt x="799600" y="424982"/>
                  </a:lnTo>
                  <a:lnTo>
                    <a:pt x="800029" y="368403"/>
                  </a:lnTo>
                  <a:lnTo>
                    <a:pt x="800029" y="364117"/>
                  </a:lnTo>
                  <a:lnTo>
                    <a:pt x="858750" y="305395"/>
                  </a:lnTo>
                  <a:lnTo>
                    <a:pt x="858750" y="239816"/>
                  </a:lnTo>
                  <a:lnTo>
                    <a:pt x="816745" y="197810"/>
                  </a:lnTo>
                  <a:lnTo>
                    <a:pt x="638008" y="197810"/>
                  </a:lnTo>
                  <a:cubicBezTo>
                    <a:pt x="619149" y="217099"/>
                    <a:pt x="599861" y="236387"/>
                    <a:pt x="581001" y="255675"/>
                  </a:cubicBezTo>
                  <a:lnTo>
                    <a:pt x="738735" y="255246"/>
                  </a:lnTo>
                  <a:cubicBezTo>
                    <a:pt x="740878" y="250960"/>
                    <a:pt x="743450" y="247102"/>
                    <a:pt x="746879" y="243673"/>
                  </a:cubicBezTo>
                  <a:cubicBezTo>
                    <a:pt x="763596" y="226957"/>
                    <a:pt x="790599" y="226957"/>
                    <a:pt x="807315" y="243673"/>
                  </a:cubicBezTo>
                  <a:cubicBezTo>
                    <a:pt x="824032" y="260390"/>
                    <a:pt x="824460" y="287822"/>
                    <a:pt x="807744" y="304538"/>
                  </a:cubicBezTo>
                  <a:cubicBezTo>
                    <a:pt x="791028" y="321254"/>
                    <a:pt x="763596" y="321254"/>
                    <a:pt x="746879" y="304109"/>
                  </a:cubicBezTo>
                  <a:cubicBezTo>
                    <a:pt x="738735" y="295966"/>
                    <a:pt x="734878" y="285679"/>
                    <a:pt x="734449" y="274963"/>
                  </a:cubicBezTo>
                  <a:lnTo>
                    <a:pt x="561713" y="274963"/>
                  </a:lnTo>
                  <a:cubicBezTo>
                    <a:pt x="557427" y="279249"/>
                    <a:pt x="553569" y="283535"/>
                    <a:pt x="549283" y="287393"/>
                  </a:cubicBezTo>
                  <a:lnTo>
                    <a:pt x="686443" y="287393"/>
                  </a:lnTo>
                  <a:lnTo>
                    <a:pt x="690729" y="287822"/>
                  </a:lnTo>
                  <a:lnTo>
                    <a:pt x="754594" y="351687"/>
                  </a:lnTo>
                  <a:lnTo>
                    <a:pt x="755023" y="355973"/>
                  </a:lnTo>
                  <a:lnTo>
                    <a:pt x="755023" y="475559"/>
                  </a:lnTo>
                  <a:lnTo>
                    <a:pt x="761452" y="481989"/>
                  </a:lnTo>
                  <a:cubicBezTo>
                    <a:pt x="778169" y="470845"/>
                    <a:pt x="800457" y="472559"/>
                    <a:pt x="815459" y="487132"/>
                  </a:cubicBezTo>
                  <a:cubicBezTo>
                    <a:pt x="832176" y="503849"/>
                    <a:pt x="832176" y="530852"/>
                    <a:pt x="815459" y="547997"/>
                  </a:cubicBezTo>
                  <a:cubicBezTo>
                    <a:pt x="798743" y="564713"/>
                    <a:pt x="771740" y="564713"/>
                    <a:pt x="755023" y="547997"/>
                  </a:cubicBezTo>
                  <a:cubicBezTo>
                    <a:pt x="740878" y="533852"/>
                    <a:pt x="738735" y="512850"/>
                    <a:pt x="748165" y="496562"/>
                  </a:cubicBezTo>
                  <a:lnTo>
                    <a:pt x="735735" y="484132"/>
                  </a:lnTo>
                  <a:lnTo>
                    <a:pt x="735735" y="479846"/>
                  </a:lnTo>
                  <a:lnTo>
                    <a:pt x="735735" y="361117"/>
                  </a:lnTo>
                  <a:lnTo>
                    <a:pt x="683014" y="308396"/>
                  </a:lnTo>
                  <a:lnTo>
                    <a:pt x="538139" y="308396"/>
                  </a:lnTo>
                  <a:lnTo>
                    <a:pt x="533853" y="307967"/>
                  </a:lnTo>
                  <a:lnTo>
                    <a:pt x="532138" y="306253"/>
                  </a:lnTo>
                  <a:cubicBezTo>
                    <a:pt x="529566" y="308824"/>
                    <a:pt x="526566" y="311825"/>
                    <a:pt x="523994" y="314396"/>
                  </a:cubicBezTo>
                  <a:lnTo>
                    <a:pt x="589145" y="379547"/>
                  </a:lnTo>
                  <a:lnTo>
                    <a:pt x="623007" y="379547"/>
                  </a:lnTo>
                  <a:cubicBezTo>
                    <a:pt x="624721" y="371832"/>
                    <a:pt x="628150" y="364117"/>
                    <a:pt x="634151" y="358116"/>
                  </a:cubicBezTo>
                  <a:cubicBezTo>
                    <a:pt x="650867" y="341400"/>
                    <a:pt x="677871" y="341400"/>
                    <a:pt x="694587" y="358116"/>
                  </a:cubicBezTo>
                  <a:cubicBezTo>
                    <a:pt x="711303" y="374833"/>
                    <a:pt x="711732" y="401836"/>
                    <a:pt x="695016" y="418981"/>
                  </a:cubicBezTo>
                  <a:cubicBezTo>
                    <a:pt x="678299" y="435697"/>
                    <a:pt x="650867" y="435697"/>
                    <a:pt x="634151" y="418981"/>
                  </a:cubicBezTo>
                  <a:cubicBezTo>
                    <a:pt x="628579" y="413409"/>
                    <a:pt x="625150" y="406551"/>
                    <a:pt x="623435" y="399264"/>
                  </a:cubicBezTo>
                  <a:lnTo>
                    <a:pt x="581430" y="399264"/>
                  </a:lnTo>
                  <a:lnTo>
                    <a:pt x="508135" y="327684"/>
                  </a:lnTo>
                  <a:cubicBezTo>
                    <a:pt x="504277" y="331541"/>
                    <a:pt x="500420" y="335399"/>
                    <a:pt x="496562" y="339257"/>
                  </a:cubicBezTo>
                  <a:cubicBezTo>
                    <a:pt x="493562" y="342257"/>
                    <a:pt x="490561" y="345257"/>
                    <a:pt x="487561" y="347829"/>
                  </a:cubicBezTo>
                  <a:lnTo>
                    <a:pt x="947904" y="807744"/>
                  </a:lnTo>
                  <a:lnTo>
                    <a:pt x="947904" y="818031"/>
                  </a:lnTo>
                  <a:lnTo>
                    <a:pt x="947904" y="1055918"/>
                  </a:lnTo>
                  <a:lnTo>
                    <a:pt x="989481" y="1097494"/>
                  </a:lnTo>
                  <a:lnTo>
                    <a:pt x="1207651" y="1097066"/>
                  </a:lnTo>
                  <a:lnTo>
                    <a:pt x="1281803" y="1022914"/>
                  </a:lnTo>
                  <a:cubicBezTo>
                    <a:pt x="1284375" y="1028914"/>
                    <a:pt x="1287375" y="1034486"/>
                    <a:pt x="1290804" y="1040059"/>
                  </a:cubicBezTo>
                  <a:cubicBezTo>
                    <a:pt x="1296377" y="1048631"/>
                    <a:pt x="1302377" y="1057204"/>
                    <a:pt x="1309235" y="1064919"/>
                  </a:cubicBezTo>
                  <a:lnTo>
                    <a:pt x="1228225" y="1145929"/>
                  </a:lnTo>
                  <a:lnTo>
                    <a:pt x="1218367" y="1145929"/>
                  </a:lnTo>
                  <a:lnTo>
                    <a:pt x="979194" y="1145929"/>
                  </a:lnTo>
                  <a:lnTo>
                    <a:pt x="968907" y="1145929"/>
                  </a:lnTo>
                  <a:lnTo>
                    <a:pt x="898184" y="1075206"/>
                  </a:lnTo>
                  <a:lnTo>
                    <a:pt x="898184" y="1064919"/>
                  </a:lnTo>
                  <a:lnTo>
                    <a:pt x="898612" y="827032"/>
                  </a:lnTo>
                  <a:lnTo>
                    <a:pt x="452414" y="381691"/>
                  </a:lnTo>
                  <a:cubicBezTo>
                    <a:pt x="442127" y="391120"/>
                    <a:pt x="431840" y="400550"/>
                    <a:pt x="420696" y="409551"/>
                  </a:cubicBezTo>
                  <a:cubicBezTo>
                    <a:pt x="418981" y="410837"/>
                    <a:pt x="416838" y="412123"/>
                    <a:pt x="414695" y="412980"/>
                  </a:cubicBezTo>
                  <a:lnTo>
                    <a:pt x="816316" y="814602"/>
                  </a:lnTo>
                  <a:lnTo>
                    <a:pt x="816745" y="822746"/>
                  </a:lnTo>
                  <a:lnTo>
                    <a:pt x="816745" y="978765"/>
                  </a:lnTo>
                  <a:cubicBezTo>
                    <a:pt x="829175" y="995482"/>
                    <a:pt x="827889" y="1019485"/>
                    <a:pt x="812459" y="1034486"/>
                  </a:cubicBezTo>
                  <a:cubicBezTo>
                    <a:pt x="795742" y="1051203"/>
                    <a:pt x="768739" y="1051203"/>
                    <a:pt x="752023" y="1034486"/>
                  </a:cubicBezTo>
                  <a:cubicBezTo>
                    <a:pt x="735306" y="1017770"/>
                    <a:pt x="735306" y="990767"/>
                    <a:pt x="752023" y="974050"/>
                  </a:cubicBezTo>
                  <a:cubicBezTo>
                    <a:pt x="759309" y="966764"/>
                    <a:pt x="768310" y="963335"/>
                    <a:pt x="777312" y="962049"/>
                  </a:cubicBezTo>
                  <a:lnTo>
                    <a:pt x="777312" y="830890"/>
                  </a:lnTo>
                  <a:lnTo>
                    <a:pt x="358973" y="412552"/>
                  </a:lnTo>
                  <a:cubicBezTo>
                    <a:pt x="352973" y="412980"/>
                    <a:pt x="347401" y="413409"/>
                    <a:pt x="341400" y="413837"/>
                  </a:cubicBezTo>
                  <a:lnTo>
                    <a:pt x="553998" y="626436"/>
                  </a:lnTo>
                  <a:lnTo>
                    <a:pt x="553998" y="630293"/>
                  </a:lnTo>
                  <a:lnTo>
                    <a:pt x="553569" y="719447"/>
                  </a:lnTo>
                  <a:cubicBezTo>
                    <a:pt x="559570" y="721590"/>
                    <a:pt x="565142" y="724591"/>
                    <a:pt x="569857" y="729306"/>
                  </a:cubicBezTo>
                  <a:cubicBezTo>
                    <a:pt x="586573" y="746022"/>
                    <a:pt x="586573" y="773025"/>
                    <a:pt x="569857" y="790170"/>
                  </a:cubicBezTo>
                  <a:cubicBezTo>
                    <a:pt x="553141" y="806887"/>
                    <a:pt x="526137" y="806887"/>
                    <a:pt x="508992" y="790170"/>
                  </a:cubicBezTo>
                  <a:cubicBezTo>
                    <a:pt x="492276" y="773454"/>
                    <a:pt x="492276" y="746451"/>
                    <a:pt x="508992" y="729734"/>
                  </a:cubicBezTo>
                  <a:cubicBezTo>
                    <a:pt x="515850" y="722876"/>
                    <a:pt x="524851" y="719018"/>
                    <a:pt x="533853" y="717733"/>
                  </a:cubicBezTo>
                  <a:lnTo>
                    <a:pt x="533853" y="634579"/>
                  </a:lnTo>
                  <a:lnTo>
                    <a:pt x="316111" y="416838"/>
                  </a:lnTo>
                  <a:cubicBezTo>
                    <a:pt x="289536" y="420695"/>
                    <a:pt x="263390" y="427982"/>
                    <a:pt x="240673" y="442555"/>
                  </a:cubicBezTo>
                  <a:cubicBezTo>
                    <a:pt x="239387" y="443413"/>
                    <a:pt x="238530" y="443841"/>
                    <a:pt x="237244" y="444698"/>
                  </a:cubicBezTo>
                  <a:lnTo>
                    <a:pt x="391549" y="599003"/>
                  </a:lnTo>
                  <a:cubicBezTo>
                    <a:pt x="407837" y="589145"/>
                    <a:pt x="429268" y="591288"/>
                    <a:pt x="443841" y="605433"/>
                  </a:cubicBezTo>
                  <a:cubicBezTo>
                    <a:pt x="460558" y="622149"/>
                    <a:pt x="460986" y="649581"/>
                    <a:pt x="444270" y="666298"/>
                  </a:cubicBezTo>
                  <a:cubicBezTo>
                    <a:pt x="427553" y="683014"/>
                    <a:pt x="400122" y="682585"/>
                    <a:pt x="383405" y="665869"/>
                  </a:cubicBezTo>
                  <a:cubicBezTo>
                    <a:pt x="368832" y="651296"/>
                    <a:pt x="367117" y="629436"/>
                    <a:pt x="377833" y="612719"/>
                  </a:cubicBezTo>
                  <a:lnTo>
                    <a:pt x="221385" y="456271"/>
                  </a:lnTo>
                  <a:cubicBezTo>
                    <a:pt x="202525" y="468701"/>
                    <a:pt x="184523" y="482417"/>
                    <a:pt x="167378" y="496991"/>
                  </a:cubicBezTo>
                  <a:lnTo>
                    <a:pt x="527852" y="857464"/>
                  </a:lnTo>
                  <a:lnTo>
                    <a:pt x="622149" y="857036"/>
                  </a:lnTo>
                  <a:cubicBezTo>
                    <a:pt x="623864" y="854464"/>
                    <a:pt x="625578" y="851892"/>
                    <a:pt x="628150" y="849749"/>
                  </a:cubicBezTo>
                  <a:cubicBezTo>
                    <a:pt x="644866" y="833033"/>
                    <a:pt x="671870" y="833033"/>
                    <a:pt x="688586" y="849749"/>
                  </a:cubicBezTo>
                  <a:cubicBezTo>
                    <a:pt x="705303" y="866466"/>
                    <a:pt x="705303" y="893469"/>
                    <a:pt x="688586" y="910614"/>
                  </a:cubicBezTo>
                  <a:cubicBezTo>
                    <a:pt x="671870" y="927330"/>
                    <a:pt x="644866" y="927330"/>
                    <a:pt x="628150" y="910614"/>
                  </a:cubicBezTo>
                  <a:cubicBezTo>
                    <a:pt x="619149" y="901613"/>
                    <a:pt x="614863" y="889183"/>
                    <a:pt x="615720" y="877181"/>
                  </a:cubicBezTo>
                  <a:lnTo>
                    <a:pt x="523566" y="877610"/>
                  </a:lnTo>
                  <a:lnTo>
                    <a:pt x="519708" y="877181"/>
                  </a:lnTo>
                  <a:lnTo>
                    <a:pt x="152376" y="509849"/>
                  </a:lnTo>
                  <a:cubicBezTo>
                    <a:pt x="139089" y="521851"/>
                    <a:pt x="126230" y="534281"/>
                    <a:pt x="113800" y="547568"/>
                  </a:cubicBezTo>
                  <a:lnTo>
                    <a:pt x="116372" y="547568"/>
                  </a:lnTo>
                  <a:lnTo>
                    <a:pt x="128802" y="547997"/>
                  </a:lnTo>
                  <a:lnTo>
                    <a:pt x="289965" y="709160"/>
                  </a:lnTo>
                  <a:cubicBezTo>
                    <a:pt x="304110" y="705731"/>
                    <a:pt x="319540" y="709160"/>
                    <a:pt x="330684" y="720304"/>
                  </a:cubicBezTo>
                  <a:cubicBezTo>
                    <a:pt x="347401" y="737021"/>
                    <a:pt x="347829" y="764453"/>
                    <a:pt x="331113" y="781169"/>
                  </a:cubicBezTo>
                  <a:cubicBezTo>
                    <a:pt x="314396" y="797886"/>
                    <a:pt x="286965" y="797886"/>
                    <a:pt x="270248" y="780741"/>
                  </a:cubicBezTo>
                  <a:cubicBezTo>
                    <a:pt x="264676" y="775168"/>
                    <a:pt x="261676" y="768739"/>
                    <a:pt x="259532" y="761881"/>
                  </a:cubicBezTo>
                  <a:lnTo>
                    <a:pt x="104799" y="607147"/>
                  </a:lnTo>
                  <a:lnTo>
                    <a:pt x="66651" y="607147"/>
                  </a:lnTo>
                  <a:cubicBezTo>
                    <a:pt x="52935" y="626864"/>
                    <a:pt x="40076" y="647867"/>
                    <a:pt x="29361" y="669298"/>
                  </a:cubicBezTo>
                  <a:lnTo>
                    <a:pt x="88940" y="669298"/>
                  </a:lnTo>
                  <a:lnTo>
                    <a:pt x="93226" y="669727"/>
                  </a:lnTo>
                  <a:lnTo>
                    <a:pt x="268962" y="845463"/>
                  </a:lnTo>
                  <a:lnTo>
                    <a:pt x="395835" y="845463"/>
                  </a:lnTo>
                  <a:cubicBezTo>
                    <a:pt x="412552" y="833033"/>
                    <a:pt x="436126" y="834319"/>
                    <a:pt x="451128" y="849749"/>
                  </a:cubicBezTo>
                  <a:cubicBezTo>
                    <a:pt x="467844" y="866466"/>
                    <a:pt x="467844" y="893469"/>
                    <a:pt x="451128" y="910185"/>
                  </a:cubicBezTo>
                  <a:cubicBezTo>
                    <a:pt x="434412" y="926902"/>
                    <a:pt x="407408" y="926902"/>
                    <a:pt x="390263" y="910185"/>
                  </a:cubicBezTo>
                  <a:cubicBezTo>
                    <a:pt x="377833" y="897755"/>
                    <a:pt x="374833" y="880181"/>
                    <a:pt x="380405" y="865180"/>
                  </a:cubicBezTo>
                  <a:lnTo>
                    <a:pt x="263819" y="865180"/>
                  </a:lnTo>
                  <a:lnTo>
                    <a:pt x="259961" y="865180"/>
                  </a:lnTo>
                  <a:lnTo>
                    <a:pt x="83796" y="689015"/>
                  </a:lnTo>
                  <a:lnTo>
                    <a:pt x="19502" y="689015"/>
                  </a:lnTo>
                  <a:cubicBezTo>
                    <a:pt x="17359" y="706160"/>
                    <a:pt x="15645" y="723733"/>
                    <a:pt x="13930" y="741307"/>
                  </a:cubicBezTo>
                  <a:lnTo>
                    <a:pt x="87225" y="741307"/>
                  </a:lnTo>
                  <a:lnTo>
                    <a:pt x="93226" y="741307"/>
                  </a:lnTo>
                  <a:lnTo>
                    <a:pt x="253103" y="901184"/>
                  </a:lnTo>
                  <a:lnTo>
                    <a:pt x="344400" y="901184"/>
                  </a:lnTo>
                  <a:lnTo>
                    <a:pt x="350401" y="901184"/>
                  </a:lnTo>
                  <a:lnTo>
                    <a:pt x="426268" y="977051"/>
                  </a:lnTo>
                  <a:lnTo>
                    <a:pt x="502134" y="977051"/>
                  </a:lnTo>
                  <a:cubicBezTo>
                    <a:pt x="502134" y="977051"/>
                    <a:pt x="502563" y="977051"/>
                    <a:pt x="502563" y="977051"/>
                  </a:cubicBezTo>
                  <a:cubicBezTo>
                    <a:pt x="504277" y="974479"/>
                    <a:pt x="506421" y="971479"/>
                    <a:pt x="508564" y="969336"/>
                  </a:cubicBezTo>
                  <a:cubicBezTo>
                    <a:pt x="525280" y="952619"/>
                    <a:pt x="552712" y="952191"/>
                    <a:pt x="569428" y="968907"/>
                  </a:cubicBezTo>
                  <a:cubicBezTo>
                    <a:pt x="586145" y="985623"/>
                    <a:pt x="586145" y="1013055"/>
                    <a:pt x="569428" y="1029772"/>
                  </a:cubicBezTo>
                  <a:cubicBezTo>
                    <a:pt x="552712" y="1046488"/>
                    <a:pt x="525709" y="1046488"/>
                    <a:pt x="508564" y="1029772"/>
                  </a:cubicBezTo>
                  <a:cubicBezTo>
                    <a:pt x="501706" y="1022914"/>
                    <a:pt x="497848" y="1014770"/>
                    <a:pt x="496562" y="1006197"/>
                  </a:cubicBezTo>
                  <a:lnTo>
                    <a:pt x="420267" y="1006197"/>
                  </a:lnTo>
                  <a:lnTo>
                    <a:pt x="414266" y="1006197"/>
                  </a:lnTo>
                  <a:lnTo>
                    <a:pt x="338400" y="930331"/>
                  </a:lnTo>
                  <a:lnTo>
                    <a:pt x="247531" y="930759"/>
                  </a:lnTo>
                  <a:lnTo>
                    <a:pt x="241102" y="930331"/>
                  </a:lnTo>
                  <a:lnTo>
                    <a:pt x="81224" y="770453"/>
                  </a:lnTo>
                  <a:lnTo>
                    <a:pt x="11359" y="770453"/>
                  </a:lnTo>
                  <a:cubicBezTo>
                    <a:pt x="10073" y="785884"/>
                    <a:pt x="9215" y="801314"/>
                    <a:pt x="7930" y="816745"/>
                  </a:cubicBezTo>
                  <a:lnTo>
                    <a:pt x="78653" y="816745"/>
                  </a:lnTo>
                  <a:lnTo>
                    <a:pt x="353401" y="1091494"/>
                  </a:lnTo>
                  <a:lnTo>
                    <a:pt x="629865" y="1091494"/>
                  </a:lnTo>
                  <a:cubicBezTo>
                    <a:pt x="630722" y="1090636"/>
                    <a:pt x="631579" y="1089351"/>
                    <a:pt x="632436" y="1088493"/>
                  </a:cubicBezTo>
                  <a:cubicBezTo>
                    <a:pt x="649153" y="1071777"/>
                    <a:pt x="676585" y="1071348"/>
                    <a:pt x="693301" y="1088065"/>
                  </a:cubicBezTo>
                  <a:cubicBezTo>
                    <a:pt x="710017" y="1104781"/>
                    <a:pt x="710017" y="1132213"/>
                    <a:pt x="692872" y="1148929"/>
                  </a:cubicBezTo>
                  <a:cubicBezTo>
                    <a:pt x="676156" y="1165646"/>
                    <a:pt x="649153" y="1165646"/>
                    <a:pt x="632008" y="1148929"/>
                  </a:cubicBezTo>
                  <a:cubicBezTo>
                    <a:pt x="624292" y="1141214"/>
                    <a:pt x="620435" y="1130927"/>
                    <a:pt x="620006" y="1120640"/>
                  </a:cubicBezTo>
                  <a:lnTo>
                    <a:pt x="346972" y="1120211"/>
                  </a:lnTo>
                  <a:lnTo>
                    <a:pt x="340971" y="1120211"/>
                  </a:lnTo>
                  <a:lnTo>
                    <a:pt x="66223" y="845463"/>
                  </a:lnTo>
                  <a:lnTo>
                    <a:pt x="5786" y="845463"/>
                  </a:lnTo>
                  <a:cubicBezTo>
                    <a:pt x="4929" y="860893"/>
                    <a:pt x="4501" y="876752"/>
                    <a:pt x="4072" y="892183"/>
                  </a:cubicBezTo>
                  <a:lnTo>
                    <a:pt x="80367" y="892183"/>
                  </a:lnTo>
                  <a:lnTo>
                    <a:pt x="86368" y="892183"/>
                  </a:lnTo>
                  <a:lnTo>
                    <a:pt x="181094" y="986909"/>
                  </a:lnTo>
                  <a:lnTo>
                    <a:pt x="178951" y="995482"/>
                  </a:lnTo>
                  <a:lnTo>
                    <a:pt x="155377" y="1083350"/>
                  </a:lnTo>
                  <a:lnTo>
                    <a:pt x="156234" y="1084207"/>
                  </a:lnTo>
                  <a:cubicBezTo>
                    <a:pt x="172950" y="1068776"/>
                    <a:pt x="198668" y="1069634"/>
                    <a:pt x="214955" y="1085493"/>
                  </a:cubicBezTo>
                  <a:cubicBezTo>
                    <a:pt x="231672" y="1102209"/>
                    <a:pt x="231672" y="1129213"/>
                    <a:pt x="214955" y="1145929"/>
                  </a:cubicBezTo>
                  <a:cubicBezTo>
                    <a:pt x="198239" y="1162645"/>
                    <a:pt x="171236" y="1162645"/>
                    <a:pt x="154519" y="1145929"/>
                  </a:cubicBezTo>
                  <a:cubicBezTo>
                    <a:pt x="145090" y="1136499"/>
                    <a:pt x="141232" y="1123641"/>
                    <a:pt x="142518" y="1111639"/>
                  </a:cubicBezTo>
                  <a:lnTo>
                    <a:pt x="122801" y="1091922"/>
                  </a:lnTo>
                  <a:lnTo>
                    <a:pt x="124944" y="1083778"/>
                  </a:lnTo>
                  <a:lnTo>
                    <a:pt x="148519" y="995482"/>
                  </a:lnTo>
                  <a:lnTo>
                    <a:pt x="74795" y="921758"/>
                  </a:lnTo>
                  <a:lnTo>
                    <a:pt x="3643" y="921758"/>
                  </a:lnTo>
                  <a:cubicBezTo>
                    <a:pt x="3215" y="946190"/>
                    <a:pt x="3215" y="970621"/>
                    <a:pt x="3215" y="995053"/>
                  </a:cubicBezTo>
                  <a:lnTo>
                    <a:pt x="20360" y="995053"/>
                  </a:lnTo>
                  <a:cubicBezTo>
                    <a:pt x="19931" y="983480"/>
                    <a:pt x="23789" y="972336"/>
                    <a:pt x="32790" y="963335"/>
                  </a:cubicBezTo>
                  <a:cubicBezTo>
                    <a:pt x="49506" y="946618"/>
                    <a:pt x="76938" y="946618"/>
                    <a:pt x="93655" y="963335"/>
                  </a:cubicBezTo>
                  <a:cubicBezTo>
                    <a:pt x="110371" y="980051"/>
                    <a:pt x="110371" y="1007054"/>
                    <a:pt x="93655" y="1024199"/>
                  </a:cubicBezTo>
                  <a:cubicBezTo>
                    <a:pt x="76938" y="1040916"/>
                    <a:pt x="49935" y="1040487"/>
                    <a:pt x="33218" y="1024199"/>
                  </a:cubicBezTo>
                  <a:lnTo>
                    <a:pt x="3643" y="1024199"/>
                  </a:lnTo>
                  <a:cubicBezTo>
                    <a:pt x="6644" y="1145072"/>
                    <a:pt x="18217" y="1266801"/>
                    <a:pt x="38791" y="1388102"/>
                  </a:cubicBezTo>
                  <a:lnTo>
                    <a:pt x="51221" y="1375672"/>
                  </a:lnTo>
                  <a:lnTo>
                    <a:pt x="51221" y="1279660"/>
                  </a:lnTo>
                  <a:cubicBezTo>
                    <a:pt x="45649" y="1277517"/>
                    <a:pt x="39648" y="1274516"/>
                    <a:pt x="35362" y="1269802"/>
                  </a:cubicBezTo>
                  <a:cubicBezTo>
                    <a:pt x="18645" y="1253085"/>
                    <a:pt x="18645" y="1226082"/>
                    <a:pt x="35790" y="1208937"/>
                  </a:cubicBezTo>
                  <a:cubicBezTo>
                    <a:pt x="52507" y="1192221"/>
                    <a:pt x="79510" y="1192221"/>
                    <a:pt x="96226" y="1208937"/>
                  </a:cubicBezTo>
                  <a:cubicBezTo>
                    <a:pt x="112943" y="1225653"/>
                    <a:pt x="112943" y="1253085"/>
                    <a:pt x="96226" y="1269802"/>
                  </a:cubicBezTo>
                  <a:cubicBezTo>
                    <a:pt x="91940" y="1274088"/>
                    <a:pt x="86368" y="1277517"/>
                    <a:pt x="80796" y="1279660"/>
                  </a:cubicBezTo>
                  <a:lnTo>
                    <a:pt x="80796" y="1382101"/>
                  </a:lnTo>
                  <a:lnTo>
                    <a:pt x="80796" y="1388102"/>
                  </a:lnTo>
                  <a:lnTo>
                    <a:pt x="45220" y="1423678"/>
                  </a:lnTo>
                  <a:cubicBezTo>
                    <a:pt x="48220" y="1439537"/>
                    <a:pt x="51221" y="1455825"/>
                    <a:pt x="54650" y="1471684"/>
                  </a:cubicBezTo>
                  <a:lnTo>
                    <a:pt x="145518" y="1380816"/>
                  </a:lnTo>
                  <a:cubicBezTo>
                    <a:pt x="141232" y="1366242"/>
                    <a:pt x="144661" y="1349954"/>
                    <a:pt x="156234" y="1338382"/>
                  </a:cubicBezTo>
                  <a:cubicBezTo>
                    <a:pt x="168664" y="1325951"/>
                    <a:pt x="186666" y="1322951"/>
                    <a:pt x="202097" y="1328523"/>
                  </a:cubicBezTo>
                  <a:cubicBezTo>
                    <a:pt x="220956" y="1298519"/>
                    <a:pt x="239816" y="1268087"/>
                    <a:pt x="257818" y="1237655"/>
                  </a:cubicBezTo>
                  <a:cubicBezTo>
                    <a:pt x="268534" y="1219224"/>
                    <a:pt x="280535" y="1200793"/>
                    <a:pt x="285679" y="1179790"/>
                  </a:cubicBezTo>
                  <a:close/>
                  <a:moveTo>
                    <a:pt x="1349955" y="1571982"/>
                  </a:moveTo>
                  <a:lnTo>
                    <a:pt x="1349955" y="1571982"/>
                  </a:lnTo>
                  <a:cubicBezTo>
                    <a:pt x="1366671" y="1555266"/>
                    <a:pt x="1394103" y="1555266"/>
                    <a:pt x="1410819" y="1571982"/>
                  </a:cubicBezTo>
                  <a:cubicBezTo>
                    <a:pt x="1427536" y="1588699"/>
                    <a:pt x="1427536" y="1615702"/>
                    <a:pt x="1410391" y="1632418"/>
                  </a:cubicBezTo>
                  <a:cubicBezTo>
                    <a:pt x="1393674" y="1649135"/>
                    <a:pt x="1366671" y="1649135"/>
                    <a:pt x="1349955" y="1632418"/>
                  </a:cubicBezTo>
                  <a:cubicBezTo>
                    <a:pt x="1333238" y="1615702"/>
                    <a:pt x="1332810" y="1588699"/>
                    <a:pt x="1349955" y="1571982"/>
                  </a:cubicBezTo>
                  <a:close/>
                  <a:moveTo>
                    <a:pt x="1169932" y="900327"/>
                  </a:moveTo>
                  <a:cubicBezTo>
                    <a:pt x="1153216" y="917043"/>
                    <a:pt x="1126212" y="917043"/>
                    <a:pt x="1109496" y="900327"/>
                  </a:cubicBezTo>
                  <a:cubicBezTo>
                    <a:pt x="1092780" y="883611"/>
                    <a:pt x="1092351" y="856607"/>
                    <a:pt x="1109067" y="839462"/>
                  </a:cubicBezTo>
                  <a:cubicBezTo>
                    <a:pt x="1125784" y="822746"/>
                    <a:pt x="1153216" y="822746"/>
                    <a:pt x="1169932" y="839462"/>
                  </a:cubicBezTo>
                  <a:cubicBezTo>
                    <a:pt x="1186649" y="856607"/>
                    <a:pt x="1186649" y="883611"/>
                    <a:pt x="1169932" y="900327"/>
                  </a:cubicBezTo>
                  <a:close/>
                  <a:moveTo>
                    <a:pt x="1289090" y="786313"/>
                  </a:moveTo>
                  <a:cubicBezTo>
                    <a:pt x="1272374" y="803029"/>
                    <a:pt x="1245370" y="803029"/>
                    <a:pt x="1228225" y="786313"/>
                  </a:cubicBezTo>
                  <a:cubicBezTo>
                    <a:pt x="1211509" y="769596"/>
                    <a:pt x="1211509" y="742593"/>
                    <a:pt x="1228225" y="725448"/>
                  </a:cubicBezTo>
                  <a:cubicBezTo>
                    <a:pt x="1244942" y="708731"/>
                    <a:pt x="1272374" y="708731"/>
                    <a:pt x="1289090" y="725448"/>
                  </a:cubicBezTo>
                  <a:cubicBezTo>
                    <a:pt x="1305806" y="742593"/>
                    <a:pt x="1305806" y="769596"/>
                    <a:pt x="1289090" y="786313"/>
                  </a:cubicBezTo>
                  <a:close/>
                  <a:moveTo>
                    <a:pt x="1225653" y="1447681"/>
                  </a:moveTo>
                  <a:lnTo>
                    <a:pt x="1225653" y="1447681"/>
                  </a:lnTo>
                  <a:cubicBezTo>
                    <a:pt x="1242370" y="1430965"/>
                    <a:pt x="1269373" y="1430965"/>
                    <a:pt x="1286518" y="1447681"/>
                  </a:cubicBezTo>
                  <a:cubicBezTo>
                    <a:pt x="1303235" y="1464397"/>
                    <a:pt x="1303663" y="1491829"/>
                    <a:pt x="1286947" y="1508546"/>
                  </a:cubicBezTo>
                  <a:cubicBezTo>
                    <a:pt x="1270230" y="1525262"/>
                    <a:pt x="1242798" y="1524833"/>
                    <a:pt x="1226082" y="1508117"/>
                  </a:cubicBezTo>
                  <a:cubicBezTo>
                    <a:pt x="1208937" y="1491401"/>
                    <a:pt x="1208937" y="1464397"/>
                    <a:pt x="1225653" y="1447681"/>
                  </a:cubicBezTo>
                  <a:close/>
                  <a:moveTo>
                    <a:pt x="1107782" y="1328095"/>
                  </a:moveTo>
                  <a:cubicBezTo>
                    <a:pt x="1124498" y="1311378"/>
                    <a:pt x="1151501" y="1311378"/>
                    <a:pt x="1168218" y="1328095"/>
                  </a:cubicBezTo>
                  <a:cubicBezTo>
                    <a:pt x="1184934" y="1344811"/>
                    <a:pt x="1184934" y="1371814"/>
                    <a:pt x="1168218" y="1388959"/>
                  </a:cubicBezTo>
                  <a:cubicBezTo>
                    <a:pt x="1151501" y="1405676"/>
                    <a:pt x="1124498" y="1405676"/>
                    <a:pt x="1107353" y="1388959"/>
                  </a:cubicBezTo>
                  <a:cubicBezTo>
                    <a:pt x="1090637" y="1371814"/>
                    <a:pt x="1091065" y="1344811"/>
                    <a:pt x="1107782" y="1328095"/>
                  </a:cubicBezTo>
                  <a:close/>
                  <a:moveTo>
                    <a:pt x="981766" y="1203793"/>
                  </a:moveTo>
                  <a:cubicBezTo>
                    <a:pt x="998482" y="1187077"/>
                    <a:pt x="1025914" y="1187077"/>
                    <a:pt x="1042630" y="1204222"/>
                  </a:cubicBezTo>
                  <a:cubicBezTo>
                    <a:pt x="1059347" y="1220938"/>
                    <a:pt x="1059347" y="1247942"/>
                    <a:pt x="1042630" y="1265087"/>
                  </a:cubicBezTo>
                  <a:cubicBezTo>
                    <a:pt x="1025914" y="1281803"/>
                    <a:pt x="998911" y="1281803"/>
                    <a:pt x="982194" y="1265087"/>
                  </a:cubicBezTo>
                  <a:cubicBezTo>
                    <a:pt x="965478" y="1247942"/>
                    <a:pt x="965049" y="1220510"/>
                    <a:pt x="981766" y="12037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30D3826F-7EDC-457B-BB39-D61B93BC8C29}"/>
                </a:ext>
              </a:extLst>
            </p:cNvPr>
            <p:cNvSpPr/>
            <p:nvPr/>
          </p:nvSpPr>
          <p:spPr>
            <a:xfrm>
              <a:off x="4940213" y="2140339"/>
              <a:ext cx="81439" cy="124301"/>
            </a:xfrm>
            <a:custGeom>
              <a:avLst/>
              <a:gdLst>
                <a:gd name="connsiteX0" fmla="*/ 13502 w 81438"/>
                <a:gd name="connsiteY0" fmla="*/ 124944 h 124301"/>
                <a:gd name="connsiteX1" fmla="*/ 13502 w 81438"/>
                <a:gd name="connsiteY1" fmla="*/ 124944 h 124301"/>
                <a:gd name="connsiteX2" fmla="*/ 20360 w 81438"/>
                <a:gd name="connsiteY2" fmla="*/ 108228 h 124301"/>
                <a:gd name="connsiteX3" fmla="*/ 64937 w 81438"/>
                <a:gd name="connsiteY3" fmla="*/ 29361 h 124301"/>
                <a:gd name="connsiteX4" fmla="*/ 80796 w 81438"/>
                <a:gd name="connsiteY4" fmla="*/ 3215 h 124301"/>
                <a:gd name="connsiteX5" fmla="*/ 3215 w 81438"/>
                <a:gd name="connsiteY5" fmla="*/ 80796 h 124301"/>
                <a:gd name="connsiteX6" fmla="*/ 13502 w 81438"/>
                <a:gd name="connsiteY6" fmla="*/ 124944 h 124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438" h="124301">
                  <a:moveTo>
                    <a:pt x="13502" y="124944"/>
                  </a:moveTo>
                  <a:lnTo>
                    <a:pt x="13502" y="124944"/>
                  </a:lnTo>
                  <a:cubicBezTo>
                    <a:pt x="15645" y="119372"/>
                    <a:pt x="17788" y="113800"/>
                    <a:pt x="20360" y="108228"/>
                  </a:cubicBezTo>
                  <a:cubicBezTo>
                    <a:pt x="33218" y="80796"/>
                    <a:pt x="49506" y="55078"/>
                    <a:pt x="64937" y="29361"/>
                  </a:cubicBezTo>
                  <a:cubicBezTo>
                    <a:pt x="70080" y="20788"/>
                    <a:pt x="75652" y="11787"/>
                    <a:pt x="80796" y="3215"/>
                  </a:cubicBezTo>
                  <a:lnTo>
                    <a:pt x="3215" y="80796"/>
                  </a:lnTo>
                  <a:cubicBezTo>
                    <a:pt x="6644" y="94940"/>
                    <a:pt x="10073" y="109942"/>
                    <a:pt x="13502" y="1249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921995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aphic 421">
            <a:extLst>
              <a:ext uri="{FF2B5EF4-FFF2-40B4-BE49-F238E27FC236}">
                <a16:creationId xmlns:a16="http://schemas.microsoft.com/office/drawing/2014/main" id="{C357B85A-253C-4229-B417-CAF7BBDBC61F}"/>
              </a:ext>
            </a:extLst>
          </p:cNvPr>
          <p:cNvGrpSpPr/>
          <p:nvPr/>
        </p:nvGrpSpPr>
        <p:grpSpPr>
          <a:xfrm>
            <a:off x="4959284" y="1938742"/>
            <a:ext cx="2273432" cy="4468661"/>
            <a:chOff x="4351496" y="0"/>
            <a:chExt cx="3489008" cy="6858000"/>
          </a:xfrm>
          <a:solidFill>
            <a:schemeClr val="bg1"/>
          </a:solidFill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328E8EA7-3AE7-4CCA-B4B8-7974168329BC}"/>
                </a:ext>
              </a:extLst>
            </p:cNvPr>
            <p:cNvSpPr/>
            <p:nvPr/>
          </p:nvSpPr>
          <p:spPr>
            <a:xfrm>
              <a:off x="7175064" y="2830854"/>
              <a:ext cx="227171" cy="124301"/>
            </a:xfrm>
            <a:custGeom>
              <a:avLst/>
              <a:gdLst>
                <a:gd name="connsiteX0" fmla="*/ 127516 w 227171"/>
                <a:gd name="connsiteY0" fmla="*/ 32790 h 124301"/>
                <a:gd name="connsiteX1" fmla="*/ 124087 w 227171"/>
                <a:gd name="connsiteY1" fmla="*/ 37505 h 124301"/>
                <a:gd name="connsiteX2" fmla="*/ 118515 w 227171"/>
                <a:gd name="connsiteY2" fmla="*/ 36647 h 124301"/>
                <a:gd name="connsiteX3" fmla="*/ 79081 w 227171"/>
                <a:gd name="connsiteY3" fmla="*/ 32361 h 124301"/>
                <a:gd name="connsiteX4" fmla="*/ 3215 w 227171"/>
                <a:gd name="connsiteY4" fmla="*/ 93226 h 124301"/>
                <a:gd name="connsiteX5" fmla="*/ 27218 w 227171"/>
                <a:gd name="connsiteY5" fmla="*/ 121944 h 124301"/>
                <a:gd name="connsiteX6" fmla="*/ 114657 w 227171"/>
                <a:gd name="connsiteY6" fmla="*/ 51221 h 124301"/>
                <a:gd name="connsiteX7" fmla="*/ 120229 w 227171"/>
                <a:gd name="connsiteY7" fmla="*/ 52935 h 124301"/>
                <a:gd name="connsiteX8" fmla="*/ 120229 w 227171"/>
                <a:gd name="connsiteY8" fmla="*/ 52935 h 124301"/>
                <a:gd name="connsiteX9" fmla="*/ 179379 w 227171"/>
                <a:gd name="connsiteY9" fmla="*/ 76081 h 124301"/>
                <a:gd name="connsiteX10" fmla="*/ 223957 w 227171"/>
                <a:gd name="connsiteY10" fmla="*/ 40934 h 124301"/>
                <a:gd name="connsiteX11" fmla="*/ 207240 w 227171"/>
                <a:gd name="connsiteY11" fmla="*/ 5358 h 124301"/>
                <a:gd name="connsiteX12" fmla="*/ 206383 w 227171"/>
                <a:gd name="connsiteY12" fmla="*/ 6215 h 124301"/>
                <a:gd name="connsiteX13" fmla="*/ 149376 w 227171"/>
                <a:gd name="connsiteY13" fmla="*/ 3215 h 124301"/>
                <a:gd name="connsiteX14" fmla="*/ 127516 w 227171"/>
                <a:gd name="connsiteY14" fmla="*/ 32790 h 124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7171" h="124301">
                  <a:moveTo>
                    <a:pt x="127516" y="32790"/>
                  </a:moveTo>
                  <a:lnTo>
                    <a:pt x="124087" y="37505"/>
                  </a:lnTo>
                  <a:lnTo>
                    <a:pt x="118515" y="36647"/>
                  </a:lnTo>
                  <a:lnTo>
                    <a:pt x="79081" y="32361"/>
                  </a:lnTo>
                  <a:lnTo>
                    <a:pt x="3215" y="93226"/>
                  </a:lnTo>
                  <a:cubicBezTo>
                    <a:pt x="11359" y="102656"/>
                    <a:pt x="19502" y="112514"/>
                    <a:pt x="27218" y="121944"/>
                  </a:cubicBezTo>
                  <a:lnTo>
                    <a:pt x="114657" y="51221"/>
                  </a:lnTo>
                  <a:lnTo>
                    <a:pt x="120229" y="52935"/>
                  </a:lnTo>
                  <a:lnTo>
                    <a:pt x="120229" y="52935"/>
                  </a:lnTo>
                  <a:lnTo>
                    <a:pt x="179379" y="76081"/>
                  </a:lnTo>
                  <a:lnTo>
                    <a:pt x="223957" y="40934"/>
                  </a:lnTo>
                  <a:cubicBezTo>
                    <a:pt x="218385" y="28932"/>
                    <a:pt x="212812" y="17359"/>
                    <a:pt x="207240" y="5358"/>
                  </a:cubicBezTo>
                  <a:cubicBezTo>
                    <a:pt x="206812" y="5786"/>
                    <a:pt x="206812" y="5786"/>
                    <a:pt x="206383" y="6215"/>
                  </a:cubicBezTo>
                  <a:cubicBezTo>
                    <a:pt x="189238" y="19931"/>
                    <a:pt x="164806" y="18645"/>
                    <a:pt x="149376" y="3215"/>
                  </a:cubicBezTo>
                  <a:lnTo>
                    <a:pt x="127516" y="3279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AF67CD7A-7CFB-41D4-9E43-A7A1F7175DCE}"/>
                </a:ext>
              </a:extLst>
            </p:cNvPr>
            <p:cNvSpPr/>
            <p:nvPr/>
          </p:nvSpPr>
          <p:spPr>
            <a:xfrm>
              <a:off x="7212354" y="2887004"/>
              <a:ext cx="210026" cy="128588"/>
            </a:xfrm>
            <a:custGeom>
              <a:avLst/>
              <a:gdLst>
                <a:gd name="connsiteX0" fmla="*/ 140803 w 210026"/>
                <a:gd name="connsiteY0" fmla="*/ 40934 h 128587"/>
                <a:gd name="connsiteX1" fmla="*/ 81653 w 210026"/>
                <a:gd name="connsiteY1" fmla="*/ 17788 h 128587"/>
                <a:gd name="connsiteX2" fmla="*/ 3215 w 210026"/>
                <a:gd name="connsiteY2" fmla="*/ 81224 h 128587"/>
                <a:gd name="connsiteX3" fmla="*/ 39219 w 210026"/>
                <a:gd name="connsiteY3" fmla="*/ 126230 h 128587"/>
                <a:gd name="connsiteX4" fmla="*/ 88940 w 210026"/>
                <a:gd name="connsiteY4" fmla="*/ 86368 h 128587"/>
                <a:gd name="connsiteX5" fmla="*/ 93226 w 210026"/>
                <a:gd name="connsiteY5" fmla="*/ 86368 h 128587"/>
                <a:gd name="connsiteX6" fmla="*/ 141661 w 210026"/>
                <a:gd name="connsiteY6" fmla="*/ 91940 h 128587"/>
                <a:gd name="connsiteX7" fmla="*/ 210669 w 210026"/>
                <a:gd name="connsiteY7" fmla="*/ 36219 h 128587"/>
                <a:gd name="connsiteX8" fmla="*/ 195667 w 210026"/>
                <a:gd name="connsiteY8" fmla="*/ 3215 h 128587"/>
                <a:gd name="connsiteX9" fmla="*/ 146804 w 210026"/>
                <a:gd name="connsiteY9" fmla="*/ 42648 h 128587"/>
                <a:gd name="connsiteX10" fmla="*/ 140803 w 210026"/>
                <a:gd name="connsiteY10" fmla="*/ 40934 h 128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0026" h="128587">
                  <a:moveTo>
                    <a:pt x="140803" y="40934"/>
                  </a:moveTo>
                  <a:lnTo>
                    <a:pt x="81653" y="17788"/>
                  </a:lnTo>
                  <a:lnTo>
                    <a:pt x="3215" y="81224"/>
                  </a:lnTo>
                  <a:cubicBezTo>
                    <a:pt x="15216" y="95798"/>
                    <a:pt x="28075" y="110371"/>
                    <a:pt x="39219" y="126230"/>
                  </a:cubicBezTo>
                  <a:lnTo>
                    <a:pt x="88940" y="86368"/>
                  </a:lnTo>
                  <a:lnTo>
                    <a:pt x="93226" y="86368"/>
                  </a:lnTo>
                  <a:lnTo>
                    <a:pt x="141661" y="91940"/>
                  </a:lnTo>
                  <a:lnTo>
                    <a:pt x="210669" y="36219"/>
                  </a:lnTo>
                  <a:cubicBezTo>
                    <a:pt x="205526" y="25075"/>
                    <a:pt x="200382" y="14359"/>
                    <a:pt x="195667" y="3215"/>
                  </a:cubicBezTo>
                  <a:lnTo>
                    <a:pt x="146804" y="42648"/>
                  </a:lnTo>
                  <a:lnTo>
                    <a:pt x="140803" y="4093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5A91E3DC-2C19-441E-81C5-2E7685B1DB39}"/>
                </a:ext>
              </a:extLst>
            </p:cNvPr>
            <p:cNvSpPr/>
            <p:nvPr/>
          </p:nvSpPr>
          <p:spPr>
            <a:xfrm>
              <a:off x="6676144" y="3952137"/>
              <a:ext cx="98584" cy="334328"/>
            </a:xfrm>
            <a:custGeom>
              <a:avLst/>
              <a:gdLst>
                <a:gd name="connsiteX0" fmla="*/ 34076 w 98583"/>
                <a:gd name="connsiteY0" fmla="*/ 331970 h 334327"/>
                <a:gd name="connsiteX1" fmla="*/ 34076 w 98583"/>
                <a:gd name="connsiteY1" fmla="*/ 107371 h 334327"/>
                <a:gd name="connsiteX2" fmla="*/ 34076 w 98583"/>
                <a:gd name="connsiteY2" fmla="*/ 103084 h 334327"/>
                <a:gd name="connsiteX3" fmla="*/ 98798 w 98583"/>
                <a:gd name="connsiteY3" fmla="*/ 38362 h 334327"/>
                <a:gd name="connsiteX4" fmla="*/ 89368 w 98583"/>
                <a:gd name="connsiteY4" fmla="*/ 3215 h 334327"/>
                <a:gd name="connsiteX5" fmla="*/ 3215 w 98583"/>
                <a:gd name="connsiteY5" fmla="*/ 89368 h 334327"/>
                <a:gd name="connsiteX6" fmla="*/ 3215 w 98583"/>
                <a:gd name="connsiteY6" fmla="*/ 319969 h 334327"/>
                <a:gd name="connsiteX7" fmla="*/ 34076 w 98583"/>
                <a:gd name="connsiteY7" fmla="*/ 331970 h 334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8583" h="334327">
                  <a:moveTo>
                    <a:pt x="34076" y="331970"/>
                  </a:moveTo>
                  <a:lnTo>
                    <a:pt x="34076" y="107371"/>
                  </a:lnTo>
                  <a:lnTo>
                    <a:pt x="34076" y="103084"/>
                  </a:lnTo>
                  <a:lnTo>
                    <a:pt x="98798" y="38362"/>
                  </a:lnTo>
                  <a:cubicBezTo>
                    <a:pt x="95798" y="26789"/>
                    <a:pt x="92369" y="14788"/>
                    <a:pt x="89368" y="3215"/>
                  </a:cubicBezTo>
                  <a:lnTo>
                    <a:pt x="3215" y="89368"/>
                  </a:lnTo>
                  <a:lnTo>
                    <a:pt x="3215" y="319969"/>
                  </a:lnTo>
                  <a:cubicBezTo>
                    <a:pt x="13502" y="323826"/>
                    <a:pt x="23789" y="328112"/>
                    <a:pt x="34076" y="3319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161BFF45-FA58-429A-825A-14721F309706}"/>
                </a:ext>
              </a:extLst>
            </p:cNvPr>
            <p:cNvSpPr/>
            <p:nvPr/>
          </p:nvSpPr>
          <p:spPr>
            <a:xfrm>
              <a:off x="7238500" y="5847945"/>
              <a:ext cx="55721" cy="197168"/>
            </a:xfrm>
            <a:custGeom>
              <a:avLst/>
              <a:gdLst>
                <a:gd name="connsiteX0" fmla="*/ 3215 w 55721"/>
                <a:gd name="connsiteY0" fmla="*/ 3215 h 197167"/>
                <a:gd name="connsiteX1" fmla="*/ 34933 w 55721"/>
                <a:gd name="connsiteY1" fmla="*/ 184952 h 197167"/>
                <a:gd name="connsiteX2" fmla="*/ 34933 w 55721"/>
                <a:gd name="connsiteY2" fmla="*/ 184952 h 197167"/>
                <a:gd name="connsiteX3" fmla="*/ 53364 w 55721"/>
                <a:gd name="connsiteY3" fmla="*/ 197811 h 197167"/>
                <a:gd name="connsiteX4" fmla="*/ 17359 w 55721"/>
                <a:gd name="connsiteY4" fmla="*/ 64080 h 197167"/>
                <a:gd name="connsiteX5" fmla="*/ 3215 w 55721"/>
                <a:gd name="connsiteY5" fmla="*/ 3215 h 197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721" h="197167">
                  <a:moveTo>
                    <a:pt x="3215" y="3215"/>
                  </a:moveTo>
                  <a:lnTo>
                    <a:pt x="34933" y="184952"/>
                  </a:lnTo>
                  <a:lnTo>
                    <a:pt x="34933" y="184952"/>
                  </a:lnTo>
                  <a:lnTo>
                    <a:pt x="53364" y="197811"/>
                  </a:lnTo>
                  <a:cubicBezTo>
                    <a:pt x="40934" y="153233"/>
                    <a:pt x="27646" y="109085"/>
                    <a:pt x="17359" y="64080"/>
                  </a:cubicBezTo>
                  <a:cubicBezTo>
                    <a:pt x="12216" y="43934"/>
                    <a:pt x="7930" y="23789"/>
                    <a:pt x="3215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0EC395E9-4137-4FE0-8505-192EFFCE9D61}"/>
                </a:ext>
              </a:extLst>
            </p:cNvPr>
            <p:cNvSpPr/>
            <p:nvPr/>
          </p:nvSpPr>
          <p:spPr>
            <a:xfrm>
              <a:off x="7258645" y="2938439"/>
              <a:ext cx="180023" cy="115729"/>
            </a:xfrm>
            <a:custGeom>
              <a:avLst/>
              <a:gdLst>
                <a:gd name="connsiteX0" fmla="*/ 97512 w 180022"/>
                <a:gd name="connsiteY0" fmla="*/ 60222 h 115728"/>
                <a:gd name="connsiteX1" fmla="*/ 48649 w 180022"/>
                <a:gd name="connsiteY1" fmla="*/ 55078 h 115728"/>
                <a:gd name="connsiteX2" fmla="*/ 3215 w 180022"/>
                <a:gd name="connsiteY2" fmla="*/ 91512 h 115728"/>
                <a:gd name="connsiteX3" fmla="*/ 9644 w 180022"/>
                <a:gd name="connsiteY3" fmla="*/ 104799 h 115728"/>
                <a:gd name="connsiteX4" fmla="*/ 12216 w 180022"/>
                <a:gd name="connsiteY4" fmla="*/ 115514 h 115728"/>
                <a:gd name="connsiteX5" fmla="*/ 21217 w 180022"/>
                <a:gd name="connsiteY5" fmla="*/ 108228 h 115728"/>
                <a:gd name="connsiteX6" fmla="*/ 25074 w 180022"/>
                <a:gd name="connsiteY6" fmla="*/ 108657 h 115728"/>
                <a:gd name="connsiteX7" fmla="*/ 25074 w 180022"/>
                <a:gd name="connsiteY7" fmla="*/ 108657 h 115728"/>
                <a:gd name="connsiteX8" fmla="*/ 63222 w 180022"/>
                <a:gd name="connsiteY8" fmla="*/ 112943 h 115728"/>
                <a:gd name="connsiteX9" fmla="*/ 179808 w 180022"/>
                <a:gd name="connsiteY9" fmla="*/ 19074 h 115728"/>
                <a:gd name="connsiteX10" fmla="*/ 172522 w 180022"/>
                <a:gd name="connsiteY10" fmla="*/ 3215 h 115728"/>
                <a:gd name="connsiteX11" fmla="*/ 100941 w 180022"/>
                <a:gd name="connsiteY11" fmla="*/ 61079 h 115728"/>
                <a:gd name="connsiteX12" fmla="*/ 97512 w 180022"/>
                <a:gd name="connsiteY12" fmla="*/ 60222 h 115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0022" h="115728">
                  <a:moveTo>
                    <a:pt x="97512" y="60222"/>
                  </a:moveTo>
                  <a:lnTo>
                    <a:pt x="48649" y="55078"/>
                  </a:lnTo>
                  <a:lnTo>
                    <a:pt x="3215" y="91512"/>
                  </a:lnTo>
                  <a:cubicBezTo>
                    <a:pt x="5786" y="95798"/>
                    <a:pt x="7929" y="100084"/>
                    <a:pt x="9644" y="104799"/>
                  </a:cubicBezTo>
                  <a:cubicBezTo>
                    <a:pt x="11359" y="108228"/>
                    <a:pt x="12216" y="112086"/>
                    <a:pt x="12216" y="115514"/>
                  </a:cubicBezTo>
                  <a:lnTo>
                    <a:pt x="21217" y="108228"/>
                  </a:lnTo>
                  <a:lnTo>
                    <a:pt x="25074" y="108657"/>
                  </a:lnTo>
                  <a:lnTo>
                    <a:pt x="25074" y="108657"/>
                  </a:lnTo>
                  <a:lnTo>
                    <a:pt x="63222" y="112943"/>
                  </a:lnTo>
                  <a:lnTo>
                    <a:pt x="179808" y="19074"/>
                  </a:lnTo>
                  <a:cubicBezTo>
                    <a:pt x="177236" y="13930"/>
                    <a:pt x="174665" y="8358"/>
                    <a:pt x="172522" y="3215"/>
                  </a:cubicBezTo>
                  <a:lnTo>
                    <a:pt x="100941" y="61079"/>
                  </a:lnTo>
                  <a:lnTo>
                    <a:pt x="97512" y="6022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A3F309C-54F4-4B3E-A7B8-BFF47F06F2F9}"/>
                </a:ext>
              </a:extLst>
            </p:cNvPr>
            <p:cNvSpPr/>
            <p:nvPr/>
          </p:nvSpPr>
          <p:spPr>
            <a:xfrm>
              <a:off x="7200699" y="3407783"/>
              <a:ext cx="21431" cy="42863"/>
            </a:xfrm>
            <a:custGeom>
              <a:avLst/>
              <a:gdLst>
                <a:gd name="connsiteX0" fmla="*/ 3297 w 21431"/>
                <a:gd name="connsiteY0" fmla="*/ 11359 h 42862"/>
                <a:gd name="connsiteX1" fmla="*/ 6297 w 21431"/>
                <a:gd name="connsiteY1" fmla="*/ 40505 h 42862"/>
                <a:gd name="connsiteX2" fmla="*/ 19584 w 21431"/>
                <a:gd name="connsiteY2" fmla="*/ 27218 h 42862"/>
                <a:gd name="connsiteX3" fmla="*/ 13155 w 21431"/>
                <a:gd name="connsiteY3" fmla="*/ 3215 h 42862"/>
                <a:gd name="connsiteX4" fmla="*/ 3297 w 21431"/>
                <a:gd name="connsiteY4" fmla="*/ 11359 h 42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431" h="42862">
                  <a:moveTo>
                    <a:pt x="3297" y="11359"/>
                  </a:moveTo>
                  <a:cubicBezTo>
                    <a:pt x="2868" y="21217"/>
                    <a:pt x="4154" y="31075"/>
                    <a:pt x="6297" y="40505"/>
                  </a:cubicBezTo>
                  <a:lnTo>
                    <a:pt x="19584" y="27218"/>
                  </a:lnTo>
                  <a:lnTo>
                    <a:pt x="13155" y="3215"/>
                  </a:lnTo>
                  <a:lnTo>
                    <a:pt x="3297" y="113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7D3CDBD-4F27-453B-B88E-059FE2EA5109}"/>
                </a:ext>
              </a:extLst>
            </p:cNvPr>
            <p:cNvSpPr/>
            <p:nvPr/>
          </p:nvSpPr>
          <p:spPr>
            <a:xfrm>
              <a:off x="7208068" y="3045595"/>
              <a:ext cx="300038" cy="458629"/>
            </a:xfrm>
            <a:custGeom>
              <a:avLst/>
              <a:gdLst>
                <a:gd name="connsiteX0" fmla="*/ 127944 w 300037"/>
                <a:gd name="connsiteY0" fmla="*/ 163092 h 458628"/>
                <a:gd name="connsiteX1" fmla="*/ 127087 w 300037"/>
                <a:gd name="connsiteY1" fmla="*/ 165235 h 458628"/>
                <a:gd name="connsiteX2" fmla="*/ 22931 w 300037"/>
                <a:gd name="connsiteY2" fmla="*/ 249246 h 458628"/>
                <a:gd name="connsiteX3" fmla="*/ 8787 w 300037"/>
                <a:gd name="connsiteY3" fmla="*/ 308396 h 458628"/>
                <a:gd name="connsiteX4" fmla="*/ 10930 w 300037"/>
                <a:gd name="connsiteY4" fmla="*/ 310539 h 458628"/>
                <a:gd name="connsiteX5" fmla="*/ 11358 w 300037"/>
                <a:gd name="connsiteY5" fmla="*/ 313111 h 458628"/>
                <a:gd name="connsiteX6" fmla="*/ 16073 w 300037"/>
                <a:gd name="connsiteY6" fmla="*/ 331542 h 458628"/>
                <a:gd name="connsiteX7" fmla="*/ 202525 w 300037"/>
                <a:gd name="connsiteY7" fmla="*/ 181523 h 458628"/>
                <a:gd name="connsiteX8" fmla="*/ 185380 w 300037"/>
                <a:gd name="connsiteY8" fmla="*/ 169093 h 458628"/>
                <a:gd name="connsiteX9" fmla="*/ 192238 w 300037"/>
                <a:gd name="connsiteY9" fmla="*/ 108657 h 458628"/>
                <a:gd name="connsiteX10" fmla="*/ 252675 w 300037"/>
                <a:gd name="connsiteY10" fmla="*/ 115086 h 458628"/>
                <a:gd name="connsiteX11" fmla="*/ 246245 w 300037"/>
                <a:gd name="connsiteY11" fmla="*/ 175522 h 458628"/>
                <a:gd name="connsiteX12" fmla="*/ 231243 w 300037"/>
                <a:gd name="connsiteY12" fmla="*/ 183237 h 458628"/>
                <a:gd name="connsiteX13" fmla="*/ 229100 w 300037"/>
                <a:gd name="connsiteY13" fmla="*/ 185380 h 458628"/>
                <a:gd name="connsiteX14" fmla="*/ 21646 w 300037"/>
                <a:gd name="connsiteY14" fmla="*/ 352544 h 458628"/>
                <a:gd name="connsiteX15" fmla="*/ 31933 w 300037"/>
                <a:gd name="connsiteY15" fmla="*/ 390263 h 458628"/>
                <a:gd name="connsiteX16" fmla="*/ 33218 w 300037"/>
                <a:gd name="connsiteY16" fmla="*/ 395407 h 458628"/>
                <a:gd name="connsiteX17" fmla="*/ 3215 w 300037"/>
                <a:gd name="connsiteY17" fmla="*/ 425410 h 458628"/>
                <a:gd name="connsiteX18" fmla="*/ 7072 w 300037"/>
                <a:gd name="connsiteY18" fmla="*/ 439984 h 458628"/>
                <a:gd name="connsiteX19" fmla="*/ 36647 w 300037"/>
                <a:gd name="connsiteY19" fmla="*/ 458415 h 458628"/>
                <a:gd name="connsiteX20" fmla="*/ 67508 w 300037"/>
                <a:gd name="connsiteY20" fmla="*/ 445127 h 458628"/>
                <a:gd name="connsiteX21" fmla="*/ 124087 w 300037"/>
                <a:gd name="connsiteY21" fmla="*/ 291679 h 458628"/>
                <a:gd name="connsiteX22" fmla="*/ 140375 w 300037"/>
                <a:gd name="connsiteY22" fmla="*/ 273677 h 458628"/>
                <a:gd name="connsiteX23" fmla="*/ 209812 w 300037"/>
                <a:gd name="connsiteY23" fmla="*/ 279678 h 458628"/>
                <a:gd name="connsiteX24" fmla="*/ 220956 w 300037"/>
                <a:gd name="connsiteY24" fmla="*/ 286965 h 458628"/>
                <a:gd name="connsiteX25" fmla="*/ 234243 w 300037"/>
                <a:gd name="connsiteY25" fmla="*/ 357688 h 458628"/>
                <a:gd name="connsiteX26" fmla="*/ 234243 w 300037"/>
                <a:gd name="connsiteY26" fmla="*/ 360688 h 458628"/>
                <a:gd name="connsiteX27" fmla="*/ 271105 w 300037"/>
                <a:gd name="connsiteY27" fmla="*/ 330684 h 458628"/>
                <a:gd name="connsiteX28" fmla="*/ 299823 w 300037"/>
                <a:gd name="connsiteY28" fmla="*/ 63222 h 458628"/>
                <a:gd name="connsiteX29" fmla="*/ 299823 w 300037"/>
                <a:gd name="connsiteY29" fmla="*/ 63222 h 458628"/>
                <a:gd name="connsiteX30" fmla="*/ 271963 w 300037"/>
                <a:gd name="connsiteY30" fmla="*/ 3215 h 458628"/>
                <a:gd name="connsiteX31" fmla="*/ 152376 w 300037"/>
                <a:gd name="connsiteY31" fmla="*/ 100513 h 458628"/>
                <a:gd name="connsiteX32" fmla="*/ 127944 w 300037"/>
                <a:gd name="connsiteY32" fmla="*/ 163092 h 458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00037" h="458628">
                  <a:moveTo>
                    <a:pt x="127944" y="163092"/>
                  </a:moveTo>
                  <a:lnTo>
                    <a:pt x="127087" y="165235"/>
                  </a:lnTo>
                  <a:lnTo>
                    <a:pt x="22931" y="249246"/>
                  </a:lnTo>
                  <a:cubicBezTo>
                    <a:pt x="18645" y="268962"/>
                    <a:pt x="13930" y="288679"/>
                    <a:pt x="8787" y="308396"/>
                  </a:cubicBezTo>
                  <a:lnTo>
                    <a:pt x="10930" y="310539"/>
                  </a:lnTo>
                  <a:lnTo>
                    <a:pt x="11358" y="313111"/>
                  </a:lnTo>
                  <a:lnTo>
                    <a:pt x="16073" y="331542"/>
                  </a:lnTo>
                  <a:lnTo>
                    <a:pt x="202525" y="181523"/>
                  </a:lnTo>
                  <a:cubicBezTo>
                    <a:pt x="196096" y="178951"/>
                    <a:pt x="190095" y="174665"/>
                    <a:pt x="185380" y="169093"/>
                  </a:cubicBezTo>
                  <a:cubicBezTo>
                    <a:pt x="170378" y="150662"/>
                    <a:pt x="173807" y="123658"/>
                    <a:pt x="192238" y="108657"/>
                  </a:cubicBezTo>
                  <a:cubicBezTo>
                    <a:pt x="210669" y="93655"/>
                    <a:pt x="237673" y="96655"/>
                    <a:pt x="252675" y="115086"/>
                  </a:cubicBezTo>
                  <a:cubicBezTo>
                    <a:pt x="267676" y="133517"/>
                    <a:pt x="264676" y="160520"/>
                    <a:pt x="246245" y="175522"/>
                  </a:cubicBezTo>
                  <a:cubicBezTo>
                    <a:pt x="241530" y="179380"/>
                    <a:pt x="236387" y="181523"/>
                    <a:pt x="231243" y="183237"/>
                  </a:cubicBezTo>
                  <a:cubicBezTo>
                    <a:pt x="230814" y="184094"/>
                    <a:pt x="229957" y="184523"/>
                    <a:pt x="229100" y="185380"/>
                  </a:cubicBezTo>
                  <a:lnTo>
                    <a:pt x="21646" y="352544"/>
                  </a:lnTo>
                  <a:lnTo>
                    <a:pt x="31933" y="390263"/>
                  </a:lnTo>
                  <a:lnTo>
                    <a:pt x="33218" y="395407"/>
                  </a:lnTo>
                  <a:lnTo>
                    <a:pt x="3215" y="425410"/>
                  </a:lnTo>
                  <a:cubicBezTo>
                    <a:pt x="4501" y="430125"/>
                    <a:pt x="5786" y="435269"/>
                    <a:pt x="7072" y="439984"/>
                  </a:cubicBezTo>
                  <a:cubicBezTo>
                    <a:pt x="9644" y="453700"/>
                    <a:pt x="25074" y="456700"/>
                    <a:pt x="36647" y="458415"/>
                  </a:cubicBezTo>
                  <a:cubicBezTo>
                    <a:pt x="48220" y="460129"/>
                    <a:pt x="63651" y="457986"/>
                    <a:pt x="67508" y="445127"/>
                  </a:cubicBezTo>
                  <a:cubicBezTo>
                    <a:pt x="88940" y="394978"/>
                    <a:pt x="101798" y="341828"/>
                    <a:pt x="124087" y="291679"/>
                  </a:cubicBezTo>
                  <a:cubicBezTo>
                    <a:pt x="127516" y="284393"/>
                    <a:pt x="131373" y="274963"/>
                    <a:pt x="140375" y="273677"/>
                  </a:cubicBezTo>
                  <a:cubicBezTo>
                    <a:pt x="163949" y="267676"/>
                    <a:pt x="186238" y="280964"/>
                    <a:pt x="209812" y="279678"/>
                  </a:cubicBezTo>
                  <a:cubicBezTo>
                    <a:pt x="214955" y="278821"/>
                    <a:pt x="220099" y="281821"/>
                    <a:pt x="220956" y="286965"/>
                  </a:cubicBezTo>
                  <a:cubicBezTo>
                    <a:pt x="228243" y="309682"/>
                    <a:pt x="232529" y="333685"/>
                    <a:pt x="234243" y="357688"/>
                  </a:cubicBezTo>
                  <a:cubicBezTo>
                    <a:pt x="234243" y="358545"/>
                    <a:pt x="234243" y="359831"/>
                    <a:pt x="234243" y="360688"/>
                  </a:cubicBezTo>
                  <a:lnTo>
                    <a:pt x="271105" y="330684"/>
                  </a:lnTo>
                  <a:lnTo>
                    <a:pt x="299823" y="63222"/>
                  </a:lnTo>
                  <a:lnTo>
                    <a:pt x="299823" y="63222"/>
                  </a:lnTo>
                  <a:cubicBezTo>
                    <a:pt x="290393" y="43077"/>
                    <a:pt x="281392" y="22932"/>
                    <a:pt x="271963" y="3215"/>
                  </a:cubicBezTo>
                  <a:lnTo>
                    <a:pt x="152376" y="100513"/>
                  </a:lnTo>
                  <a:lnTo>
                    <a:pt x="127944" y="16309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FF9A081-8E15-4281-A520-AF4044135F1E}"/>
                </a:ext>
              </a:extLst>
            </p:cNvPr>
            <p:cNvSpPr/>
            <p:nvPr/>
          </p:nvSpPr>
          <p:spPr>
            <a:xfrm>
              <a:off x="6726722" y="4008715"/>
              <a:ext cx="60008" cy="287179"/>
            </a:xfrm>
            <a:custGeom>
              <a:avLst/>
              <a:gdLst>
                <a:gd name="connsiteX0" fmla="*/ 54221 w 60007"/>
                <a:gd name="connsiteY0" fmla="*/ 3215 h 287178"/>
                <a:gd name="connsiteX1" fmla="*/ 3215 w 60007"/>
                <a:gd name="connsiteY1" fmla="*/ 54221 h 287178"/>
                <a:gd name="connsiteX2" fmla="*/ 3215 w 60007"/>
                <a:gd name="connsiteY2" fmla="*/ 282678 h 287178"/>
                <a:gd name="connsiteX3" fmla="*/ 12216 w 60007"/>
                <a:gd name="connsiteY3" fmla="*/ 286107 h 287178"/>
                <a:gd name="connsiteX4" fmla="*/ 12216 w 60007"/>
                <a:gd name="connsiteY4" fmla="*/ 65794 h 287178"/>
                <a:gd name="connsiteX5" fmla="*/ 11787 w 60007"/>
                <a:gd name="connsiteY5" fmla="*/ 61508 h 287178"/>
                <a:gd name="connsiteX6" fmla="*/ 57650 w 60007"/>
                <a:gd name="connsiteY6" fmla="*/ 15645 h 287178"/>
                <a:gd name="connsiteX7" fmla="*/ 54221 w 60007"/>
                <a:gd name="connsiteY7" fmla="*/ 3215 h 287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007" h="287178">
                  <a:moveTo>
                    <a:pt x="54221" y="3215"/>
                  </a:moveTo>
                  <a:lnTo>
                    <a:pt x="3215" y="54221"/>
                  </a:lnTo>
                  <a:lnTo>
                    <a:pt x="3215" y="282678"/>
                  </a:lnTo>
                  <a:cubicBezTo>
                    <a:pt x="6215" y="283964"/>
                    <a:pt x="9215" y="284821"/>
                    <a:pt x="12216" y="286107"/>
                  </a:cubicBezTo>
                  <a:lnTo>
                    <a:pt x="12216" y="65794"/>
                  </a:lnTo>
                  <a:lnTo>
                    <a:pt x="11787" y="61508"/>
                  </a:lnTo>
                  <a:lnTo>
                    <a:pt x="57650" y="15645"/>
                  </a:lnTo>
                  <a:cubicBezTo>
                    <a:pt x="56364" y="11787"/>
                    <a:pt x="55078" y="7501"/>
                    <a:pt x="54221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E4FA61B6-486E-4616-8FDF-9BB84385762D}"/>
                </a:ext>
              </a:extLst>
            </p:cNvPr>
            <p:cNvSpPr/>
            <p:nvPr/>
          </p:nvSpPr>
          <p:spPr>
            <a:xfrm>
              <a:off x="6777728" y="4008715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8C9AA6B-04A5-4929-8487-A1FE78D497F5}"/>
                </a:ext>
              </a:extLst>
            </p:cNvPr>
            <p:cNvSpPr/>
            <p:nvPr/>
          </p:nvSpPr>
          <p:spPr>
            <a:xfrm>
              <a:off x="7228642" y="3014305"/>
              <a:ext cx="244316" cy="252889"/>
            </a:xfrm>
            <a:custGeom>
              <a:avLst/>
              <a:gdLst>
                <a:gd name="connsiteX0" fmla="*/ 3215 w 244316"/>
                <a:gd name="connsiteY0" fmla="*/ 192667 h 252888"/>
                <a:gd name="connsiteX1" fmla="*/ 7501 w 244316"/>
                <a:gd name="connsiteY1" fmla="*/ 251389 h 252888"/>
                <a:gd name="connsiteX2" fmla="*/ 89797 w 244316"/>
                <a:gd name="connsiteY2" fmla="*/ 184952 h 252888"/>
                <a:gd name="connsiteX3" fmla="*/ 89797 w 244316"/>
                <a:gd name="connsiteY3" fmla="*/ 184952 h 252888"/>
                <a:gd name="connsiteX4" fmla="*/ 114229 w 244316"/>
                <a:gd name="connsiteY4" fmla="*/ 122372 h 252888"/>
                <a:gd name="connsiteX5" fmla="*/ 115086 w 244316"/>
                <a:gd name="connsiteY5" fmla="*/ 119801 h 252888"/>
                <a:gd name="connsiteX6" fmla="*/ 243673 w 244316"/>
                <a:gd name="connsiteY6" fmla="*/ 16073 h 252888"/>
                <a:gd name="connsiteX7" fmla="*/ 237673 w 244316"/>
                <a:gd name="connsiteY7" fmla="*/ 3215 h 252888"/>
                <a:gd name="connsiteX8" fmla="*/ 211526 w 244316"/>
                <a:gd name="connsiteY8" fmla="*/ 24217 h 252888"/>
                <a:gd name="connsiteX9" fmla="*/ 3215 w 244316"/>
                <a:gd name="connsiteY9" fmla="*/ 192667 h 252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4316" h="252888">
                  <a:moveTo>
                    <a:pt x="3215" y="192667"/>
                  </a:moveTo>
                  <a:cubicBezTo>
                    <a:pt x="4072" y="212384"/>
                    <a:pt x="9216" y="232101"/>
                    <a:pt x="7501" y="251389"/>
                  </a:cubicBezTo>
                  <a:lnTo>
                    <a:pt x="89797" y="184952"/>
                  </a:lnTo>
                  <a:lnTo>
                    <a:pt x="89797" y="184952"/>
                  </a:lnTo>
                  <a:lnTo>
                    <a:pt x="114229" y="122372"/>
                  </a:lnTo>
                  <a:lnTo>
                    <a:pt x="115086" y="119801"/>
                  </a:lnTo>
                  <a:lnTo>
                    <a:pt x="243673" y="16073"/>
                  </a:lnTo>
                  <a:cubicBezTo>
                    <a:pt x="241530" y="11787"/>
                    <a:pt x="239816" y="7501"/>
                    <a:pt x="237673" y="3215"/>
                  </a:cubicBezTo>
                  <a:cubicBezTo>
                    <a:pt x="229529" y="9644"/>
                    <a:pt x="220528" y="16931"/>
                    <a:pt x="211526" y="24217"/>
                  </a:cubicBezTo>
                  <a:cubicBezTo>
                    <a:pt x="152805" y="70937"/>
                    <a:pt x="78224" y="131802"/>
                    <a:pt x="3215" y="1926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F148618A-ADA8-47C0-8920-99B29EF40EC2}"/>
                </a:ext>
              </a:extLst>
            </p:cNvPr>
            <p:cNvSpPr/>
            <p:nvPr/>
          </p:nvSpPr>
          <p:spPr>
            <a:xfrm>
              <a:off x="6984325" y="2508528"/>
              <a:ext cx="265748" cy="257175"/>
            </a:xfrm>
            <a:custGeom>
              <a:avLst/>
              <a:gdLst>
                <a:gd name="connsiteX0" fmla="*/ 49506 w 265747"/>
                <a:gd name="connsiteY0" fmla="*/ 254389 h 257175"/>
                <a:gd name="connsiteX1" fmla="*/ 64937 w 265747"/>
                <a:gd name="connsiteY1" fmla="*/ 241959 h 257175"/>
                <a:gd name="connsiteX2" fmla="*/ 94512 w 265747"/>
                <a:gd name="connsiteY2" fmla="*/ 165664 h 257175"/>
                <a:gd name="connsiteX3" fmla="*/ 94512 w 265747"/>
                <a:gd name="connsiteY3" fmla="*/ 165664 h 257175"/>
                <a:gd name="connsiteX4" fmla="*/ 96226 w 265747"/>
                <a:gd name="connsiteY4" fmla="*/ 160520 h 257175"/>
                <a:gd name="connsiteX5" fmla="*/ 262533 w 265747"/>
                <a:gd name="connsiteY5" fmla="*/ 26361 h 257175"/>
                <a:gd name="connsiteX6" fmla="*/ 251817 w 265747"/>
                <a:gd name="connsiteY6" fmla="*/ 3215 h 257175"/>
                <a:gd name="connsiteX7" fmla="*/ 3215 w 265747"/>
                <a:gd name="connsiteY7" fmla="*/ 203811 h 257175"/>
                <a:gd name="connsiteX8" fmla="*/ 49506 w 265747"/>
                <a:gd name="connsiteY8" fmla="*/ 254389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5747" h="257175">
                  <a:moveTo>
                    <a:pt x="49506" y="254389"/>
                  </a:moveTo>
                  <a:lnTo>
                    <a:pt x="64937" y="241959"/>
                  </a:lnTo>
                  <a:lnTo>
                    <a:pt x="94512" y="165664"/>
                  </a:lnTo>
                  <a:lnTo>
                    <a:pt x="94512" y="165664"/>
                  </a:lnTo>
                  <a:lnTo>
                    <a:pt x="96226" y="160520"/>
                  </a:lnTo>
                  <a:lnTo>
                    <a:pt x="262533" y="26361"/>
                  </a:lnTo>
                  <a:cubicBezTo>
                    <a:pt x="259104" y="18645"/>
                    <a:pt x="255675" y="10930"/>
                    <a:pt x="251817" y="3215"/>
                  </a:cubicBezTo>
                  <a:lnTo>
                    <a:pt x="3215" y="203811"/>
                  </a:lnTo>
                  <a:cubicBezTo>
                    <a:pt x="19074" y="220956"/>
                    <a:pt x="34076" y="237673"/>
                    <a:pt x="49506" y="25438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7CDC227D-79BA-4803-BD2D-A8523010DABF}"/>
                </a:ext>
              </a:extLst>
            </p:cNvPr>
            <p:cNvSpPr/>
            <p:nvPr/>
          </p:nvSpPr>
          <p:spPr>
            <a:xfrm>
              <a:off x="6799588" y="2266355"/>
              <a:ext cx="342900" cy="342900"/>
            </a:xfrm>
            <a:custGeom>
              <a:avLst/>
              <a:gdLst>
                <a:gd name="connsiteX0" fmla="*/ 25932 w 342900"/>
                <a:gd name="connsiteY0" fmla="*/ 265962 h 342900"/>
                <a:gd name="connsiteX1" fmla="*/ 190524 w 342900"/>
                <a:gd name="connsiteY1" fmla="*/ 133088 h 342900"/>
                <a:gd name="connsiteX2" fmla="*/ 193953 w 342900"/>
                <a:gd name="connsiteY2" fmla="*/ 130516 h 342900"/>
                <a:gd name="connsiteX3" fmla="*/ 209383 w 342900"/>
                <a:gd name="connsiteY3" fmla="*/ 102656 h 342900"/>
                <a:gd name="connsiteX4" fmla="*/ 269819 w 342900"/>
                <a:gd name="connsiteY4" fmla="*/ 109085 h 342900"/>
                <a:gd name="connsiteX5" fmla="*/ 263390 w 342900"/>
                <a:gd name="connsiteY5" fmla="*/ 169521 h 342900"/>
                <a:gd name="connsiteX6" fmla="*/ 228243 w 342900"/>
                <a:gd name="connsiteY6" fmla="*/ 178094 h 342900"/>
                <a:gd name="connsiteX7" fmla="*/ 227386 w 342900"/>
                <a:gd name="connsiteY7" fmla="*/ 178951 h 342900"/>
                <a:gd name="connsiteX8" fmla="*/ 64508 w 342900"/>
                <a:gd name="connsiteY8" fmla="*/ 310110 h 342900"/>
                <a:gd name="connsiteX9" fmla="*/ 92797 w 342900"/>
                <a:gd name="connsiteY9" fmla="*/ 341400 h 342900"/>
                <a:gd name="connsiteX10" fmla="*/ 333256 w 342900"/>
                <a:gd name="connsiteY10" fmla="*/ 147661 h 342900"/>
                <a:gd name="connsiteX11" fmla="*/ 341400 w 342900"/>
                <a:gd name="connsiteY11" fmla="*/ 73509 h 342900"/>
                <a:gd name="connsiteX12" fmla="*/ 341400 w 342900"/>
                <a:gd name="connsiteY12" fmla="*/ 73509 h 342900"/>
                <a:gd name="connsiteX13" fmla="*/ 319968 w 342900"/>
                <a:gd name="connsiteY13" fmla="*/ 39219 h 342900"/>
                <a:gd name="connsiteX14" fmla="*/ 295537 w 342900"/>
                <a:gd name="connsiteY14" fmla="*/ 3215 h 342900"/>
                <a:gd name="connsiteX15" fmla="*/ 3215 w 342900"/>
                <a:gd name="connsiteY15" fmla="*/ 238958 h 342900"/>
                <a:gd name="connsiteX16" fmla="*/ 25932 w 342900"/>
                <a:gd name="connsiteY16" fmla="*/ 265962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42900" h="342900">
                  <a:moveTo>
                    <a:pt x="25932" y="265962"/>
                  </a:moveTo>
                  <a:lnTo>
                    <a:pt x="190524" y="133088"/>
                  </a:lnTo>
                  <a:cubicBezTo>
                    <a:pt x="191810" y="132231"/>
                    <a:pt x="192667" y="131374"/>
                    <a:pt x="193953" y="130516"/>
                  </a:cubicBezTo>
                  <a:cubicBezTo>
                    <a:pt x="195239" y="119801"/>
                    <a:pt x="200382" y="109942"/>
                    <a:pt x="209383" y="102656"/>
                  </a:cubicBezTo>
                  <a:cubicBezTo>
                    <a:pt x="227814" y="87654"/>
                    <a:pt x="254817" y="90654"/>
                    <a:pt x="269819" y="109085"/>
                  </a:cubicBezTo>
                  <a:cubicBezTo>
                    <a:pt x="284821" y="127516"/>
                    <a:pt x="281821" y="154519"/>
                    <a:pt x="263390" y="169521"/>
                  </a:cubicBezTo>
                  <a:cubicBezTo>
                    <a:pt x="253103" y="177665"/>
                    <a:pt x="240244" y="180237"/>
                    <a:pt x="228243" y="178094"/>
                  </a:cubicBezTo>
                  <a:cubicBezTo>
                    <a:pt x="227814" y="178522"/>
                    <a:pt x="227814" y="178522"/>
                    <a:pt x="227386" y="178951"/>
                  </a:cubicBezTo>
                  <a:lnTo>
                    <a:pt x="64508" y="310110"/>
                  </a:lnTo>
                  <a:cubicBezTo>
                    <a:pt x="73938" y="320826"/>
                    <a:pt x="83367" y="331113"/>
                    <a:pt x="92797" y="341400"/>
                  </a:cubicBezTo>
                  <a:lnTo>
                    <a:pt x="333256" y="147661"/>
                  </a:lnTo>
                  <a:lnTo>
                    <a:pt x="341400" y="73509"/>
                  </a:lnTo>
                  <a:lnTo>
                    <a:pt x="341400" y="73509"/>
                  </a:lnTo>
                  <a:cubicBezTo>
                    <a:pt x="334113" y="61936"/>
                    <a:pt x="327255" y="50363"/>
                    <a:pt x="319968" y="39219"/>
                  </a:cubicBezTo>
                  <a:cubicBezTo>
                    <a:pt x="312253" y="26789"/>
                    <a:pt x="304109" y="14788"/>
                    <a:pt x="295537" y="3215"/>
                  </a:cubicBezTo>
                  <a:lnTo>
                    <a:pt x="3215" y="238958"/>
                  </a:lnTo>
                  <a:cubicBezTo>
                    <a:pt x="10501" y="247959"/>
                    <a:pt x="18217" y="256961"/>
                    <a:pt x="25932" y="26596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4AF24FBF-8485-4E81-B9E6-5F590825C2FE}"/>
                </a:ext>
              </a:extLst>
            </p:cNvPr>
            <p:cNvSpPr/>
            <p:nvPr/>
          </p:nvSpPr>
          <p:spPr>
            <a:xfrm>
              <a:off x="7057620" y="2570678"/>
              <a:ext cx="261461" cy="295751"/>
            </a:xfrm>
            <a:custGeom>
              <a:avLst/>
              <a:gdLst>
                <a:gd name="connsiteX0" fmla="*/ 26361 w 261461"/>
                <a:gd name="connsiteY0" fmla="*/ 198668 h 295751"/>
                <a:gd name="connsiteX1" fmla="*/ 24646 w 261461"/>
                <a:gd name="connsiteY1" fmla="*/ 203811 h 295751"/>
                <a:gd name="connsiteX2" fmla="*/ 3215 w 261461"/>
                <a:gd name="connsiteY2" fmla="*/ 221385 h 295751"/>
                <a:gd name="connsiteX3" fmla="*/ 32790 w 261461"/>
                <a:gd name="connsiteY3" fmla="*/ 253960 h 295751"/>
                <a:gd name="connsiteX4" fmla="*/ 112086 w 261461"/>
                <a:gd name="connsiteY4" fmla="*/ 190095 h 295751"/>
                <a:gd name="connsiteX5" fmla="*/ 131374 w 261461"/>
                <a:gd name="connsiteY5" fmla="*/ 139946 h 295751"/>
                <a:gd name="connsiteX6" fmla="*/ 132660 w 261461"/>
                <a:gd name="connsiteY6" fmla="*/ 137374 h 295751"/>
                <a:gd name="connsiteX7" fmla="*/ 156663 w 261461"/>
                <a:gd name="connsiteY7" fmla="*/ 118086 h 295751"/>
                <a:gd name="connsiteX8" fmla="*/ 163521 w 261461"/>
                <a:gd name="connsiteY8" fmla="*/ 58936 h 295751"/>
                <a:gd name="connsiteX9" fmla="*/ 223957 w 261461"/>
                <a:gd name="connsiteY9" fmla="*/ 65794 h 295751"/>
                <a:gd name="connsiteX10" fmla="*/ 217527 w 261461"/>
                <a:gd name="connsiteY10" fmla="*/ 126230 h 295751"/>
                <a:gd name="connsiteX11" fmla="*/ 171665 w 261461"/>
                <a:gd name="connsiteY11" fmla="*/ 131374 h 295751"/>
                <a:gd name="connsiteX12" fmla="*/ 148519 w 261461"/>
                <a:gd name="connsiteY12" fmla="*/ 150233 h 295751"/>
                <a:gd name="connsiteX13" fmla="*/ 129231 w 261461"/>
                <a:gd name="connsiteY13" fmla="*/ 200382 h 295751"/>
                <a:gd name="connsiteX14" fmla="*/ 128373 w 261461"/>
                <a:gd name="connsiteY14" fmla="*/ 202525 h 295751"/>
                <a:gd name="connsiteX15" fmla="*/ 46077 w 261461"/>
                <a:gd name="connsiteY15" fmla="*/ 268962 h 295751"/>
                <a:gd name="connsiteX16" fmla="*/ 69223 w 261461"/>
                <a:gd name="connsiteY16" fmla="*/ 294680 h 295751"/>
                <a:gd name="connsiteX17" fmla="*/ 259961 w 261461"/>
                <a:gd name="connsiteY17" fmla="*/ 141232 h 295751"/>
                <a:gd name="connsiteX18" fmla="*/ 247102 w 261461"/>
                <a:gd name="connsiteY18" fmla="*/ 112086 h 295751"/>
                <a:gd name="connsiteX19" fmla="*/ 247102 w 261461"/>
                <a:gd name="connsiteY19" fmla="*/ 112086 h 295751"/>
                <a:gd name="connsiteX20" fmla="*/ 205526 w 261461"/>
                <a:gd name="connsiteY20" fmla="*/ 3215 h 295751"/>
                <a:gd name="connsiteX21" fmla="*/ 56364 w 261461"/>
                <a:gd name="connsiteY21" fmla="*/ 123658 h 295751"/>
                <a:gd name="connsiteX22" fmla="*/ 26361 w 261461"/>
                <a:gd name="connsiteY22" fmla="*/ 198668 h 295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61461" h="295751">
                  <a:moveTo>
                    <a:pt x="26361" y="198668"/>
                  </a:moveTo>
                  <a:lnTo>
                    <a:pt x="24646" y="203811"/>
                  </a:lnTo>
                  <a:lnTo>
                    <a:pt x="3215" y="221385"/>
                  </a:lnTo>
                  <a:cubicBezTo>
                    <a:pt x="13073" y="232101"/>
                    <a:pt x="22932" y="243245"/>
                    <a:pt x="32790" y="253960"/>
                  </a:cubicBezTo>
                  <a:lnTo>
                    <a:pt x="112086" y="190095"/>
                  </a:lnTo>
                  <a:lnTo>
                    <a:pt x="131374" y="139946"/>
                  </a:lnTo>
                  <a:lnTo>
                    <a:pt x="132660" y="137374"/>
                  </a:lnTo>
                  <a:lnTo>
                    <a:pt x="156663" y="118086"/>
                  </a:lnTo>
                  <a:cubicBezTo>
                    <a:pt x="142947" y="99655"/>
                    <a:pt x="145518" y="73509"/>
                    <a:pt x="163521" y="58936"/>
                  </a:cubicBezTo>
                  <a:cubicBezTo>
                    <a:pt x="181951" y="43934"/>
                    <a:pt x="209384" y="47363"/>
                    <a:pt x="223957" y="65794"/>
                  </a:cubicBezTo>
                  <a:cubicBezTo>
                    <a:pt x="238958" y="84225"/>
                    <a:pt x="235958" y="111228"/>
                    <a:pt x="217527" y="126230"/>
                  </a:cubicBezTo>
                  <a:cubicBezTo>
                    <a:pt x="204240" y="136946"/>
                    <a:pt x="186238" y="138232"/>
                    <a:pt x="171665" y="131374"/>
                  </a:cubicBezTo>
                  <a:lnTo>
                    <a:pt x="148519" y="150233"/>
                  </a:lnTo>
                  <a:lnTo>
                    <a:pt x="129231" y="200382"/>
                  </a:lnTo>
                  <a:lnTo>
                    <a:pt x="128373" y="202525"/>
                  </a:lnTo>
                  <a:lnTo>
                    <a:pt x="46077" y="268962"/>
                  </a:lnTo>
                  <a:cubicBezTo>
                    <a:pt x="53793" y="277535"/>
                    <a:pt x="61508" y="286107"/>
                    <a:pt x="69223" y="294680"/>
                  </a:cubicBezTo>
                  <a:lnTo>
                    <a:pt x="259961" y="141232"/>
                  </a:lnTo>
                  <a:cubicBezTo>
                    <a:pt x="255246" y="131802"/>
                    <a:pt x="250960" y="121944"/>
                    <a:pt x="247102" y="112086"/>
                  </a:cubicBezTo>
                  <a:lnTo>
                    <a:pt x="247102" y="112086"/>
                  </a:lnTo>
                  <a:cubicBezTo>
                    <a:pt x="232958" y="75652"/>
                    <a:pt x="220099" y="39219"/>
                    <a:pt x="205526" y="3215"/>
                  </a:cubicBezTo>
                  <a:lnTo>
                    <a:pt x="56364" y="123658"/>
                  </a:lnTo>
                  <a:lnTo>
                    <a:pt x="26361" y="19866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145B76E-D979-484E-B51E-392272311ADD}"/>
                </a:ext>
              </a:extLst>
            </p:cNvPr>
            <p:cNvSpPr/>
            <p:nvPr/>
          </p:nvSpPr>
          <p:spPr>
            <a:xfrm>
              <a:off x="6592562" y="3826121"/>
              <a:ext cx="154305" cy="424339"/>
            </a:xfrm>
            <a:custGeom>
              <a:avLst/>
              <a:gdLst>
                <a:gd name="connsiteX0" fmla="*/ 136088 w 154305"/>
                <a:gd name="connsiteY0" fmla="*/ 8358 h 424338"/>
                <a:gd name="connsiteX1" fmla="*/ 136088 w 154305"/>
                <a:gd name="connsiteY1" fmla="*/ 8358 h 424338"/>
                <a:gd name="connsiteX2" fmla="*/ 134374 w 154305"/>
                <a:gd name="connsiteY2" fmla="*/ 3215 h 424338"/>
                <a:gd name="connsiteX3" fmla="*/ 3215 w 154305"/>
                <a:gd name="connsiteY3" fmla="*/ 134374 h 424338"/>
                <a:gd name="connsiteX4" fmla="*/ 3215 w 154305"/>
                <a:gd name="connsiteY4" fmla="*/ 409980 h 424338"/>
                <a:gd name="connsiteX5" fmla="*/ 28504 w 154305"/>
                <a:gd name="connsiteY5" fmla="*/ 421553 h 424338"/>
                <a:gd name="connsiteX6" fmla="*/ 28504 w 154305"/>
                <a:gd name="connsiteY6" fmla="*/ 193524 h 424338"/>
                <a:gd name="connsiteX7" fmla="*/ 28504 w 154305"/>
                <a:gd name="connsiteY7" fmla="*/ 189667 h 424338"/>
                <a:gd name="connsiteX8" fmla="*/ 153662 w 154305"/>
                <a:gd name="connsiteY8" fmla="*/ 64508 h 424338"/>
                <a:gd name="connsiteX9" fmla="*/ 136088 w 154305"/>
                <a:gd name="connsiteY9" fmla="*/ 8358 h 424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4305" h="424338">
                  <a:moveTo>
                    <a:pt x="136088" y="8358"/>
                  </a:moveTo>
                  <a:lnTo>
                    <a:pt x="136088" y="8358"/>
                  </a:lnTo>
                  <a:cubicBezTo>
                    <a:pt x="135660" y="6644"/>
                    <a:pt x="134803" y="4929"/>
                    <a:pt x="134374" y="3215"/>
                  </a:cubicBezTo>
                  <a:lnTo>
                    <a:pt x="3215" y="134374"/>
                  </a:lnTo>
                  <a:lnTo>
                    <a:pt x="3215" y="409980"/>
                  </a:lnTo>
                  <a:cubicBezTo>
                    <a:pt x="11787" y="413837"/>
                    <a:pt x="20360" y="417695"/>
                    <a:pt x="28504" y="421553"/>
                  </a:cubicBezTo>
                  <a:lnTo>
                    <a:pt x="28504" y="193524"/>
                  </a:lnTo>
                  <a:lnTo>
                    <a:pt x="28504" y="189667"/>
                  </a:lnTo>
                  <a:lnTo>
                    <a:pt x="153662" y="64508"/>
                  </a:lnTo>
                  <a:cubicBezTo>
                    <a:pt x="148090" y="45220"/>
                    <a:pt x="142089" y="26789"/>
                    <a:pt x="136088" y="83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12DC96F9-C160-4A6B-881A-D154EF4E1849}"/>
                </a:ext>
              </a:extLst>
            </p:cNvPr>
            <p:cNvSpPr/>
            <p:nvPr/>
          </p:nvSpPr>
          <p:spPr>
            <a:xfrm>
              <a:off x="6637139" y="3908417"/>
              <a:ext cx="124301" cy="355759"/>
            </a:xfrm>
            <a:custGeom>
              <a:avLst/>
              <a:gdLst>
                <a:gd name="connsiteX0" fmla="*/ 115515 w 124301"/>
                <a:gd name="connsiteY0" fmla="*/ 3215 h 355758"/>
                <a:gd name="connsiteX1" fmla="*/ 115515 w 124301"/>
                <a:gd name="connsiteY1" fmla="*/ 3215 h 355758"/>
                <a:gd name="connsiteX2" fmla="*/ 3215 w 124301"/>
                <a:gd name="connsiteY2" fmla="*/ 115514 h 355758"/>
                <a:gd name="connsiteX3" fmla="*/ 3215 w 124301"/>
                <a:gd name="connsiteY3" fmla="*/ 347401 h 355758"/>
                <a:gd name="connsiteX4" fmla="*/ 22503 w 124301"/>
                <a:gd name="connsiteY4" fmla="*/ 355545 h 355758"/>
                <a:gd name="connsiteX5" fmla="*/ 22503 w 124301"/>
                <a:gd name="connsiteY5" fmla="*/ 129231 h 355758"/>
                <a:gd name="connsiteX6" fmla="*/ 22074 w 124301"/>
                <a:gd name="connsiteY6" fmla="*/ 125373 h 355758"/>
                <a:gd name="connsiteX7" fmla="*/ 121944 w 124301"/>
                <a:gd name="connsiteY7" fmla="*/ 25503 h 355758"/>
                <a:gd name="connsiteX8" fmla="*/ 115515 w 124301"/>
                <a:gd name="connsiteY8" fmla="*/ 3215 h 355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301" h="355758">
                  <a:moveTo>
                    <a:pt x="115515" y="3215"/>
                  </a:moveTo>
                  <a:lnTo>
                    <a:pt x="115515" y="3215"/>
                  </a:lnTo>
                  <a:lnTo>
                    <a:pt x="3215" y="115514"/>
                  </a:lnTo>
                  <a:lnTo>
                    <a:pt x="3215" y="347401"/>
                  </a:lnTo>
                  <a:cubicBezTo>
                    <a:pt x="9644" y="349972"/>
                    <a:pt x="16073" y="352973"/>
                    <a:pt x="22503" y="355545"/>
                  </a:cubicBezTo>
                  <a:lnTo>
                    <a:pt x="22503" y="129231"/>
                  </a:lnTo>
                  <a:lnTo>
                    <a:pt x="22074" y="125373"/>
                  </a:lnTo>
                  <a:lnTo>
                    <a:pt x="121944" y="25503"/>
                  </a:lnTo>
                  <a:cubicBezTo>
                    <a:pt x="120229" y="17788"/>
                    <a:pt x="118086" y="10501"/>
                    <a:pt x="115515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A7D22FA4-2CF6-4435-B262-D1AA8DC02787}"/>
                </a:ext>
              </a:extLst>
            </p:cNvPr>
            <p:cNvSpPr/>
            <p:nvPr/>
          </p:nvSpPr>
          <p:spPr>
            <a:xfrm>
              <a:off x="6496122" y="3624667"/>
              <a:ext cx="175736" cy="587216"/>
            </a:xfrm>
            <a:custGeom>
              <a:avLst/>
              <a:gdLst>
                <a:gd name="connsiteX0" fmla="*/ 172093 w 175736"/>
                <a:gd name="connsiteY0" fmla="*/ 47792 h 587216"/>
                <a:gd name="connsiteX1" fmla="*/ 172521 w 175736"/>
                <a:gd name="connsiteY1" fmla="*/ 43505 h 587216"/>
                <a:gd name="connsiteX2" fmla="*/ 172950 w 175736"/>
                <a:gd name="connsiteY2" fmla="*/ 43077 h 587216"/>
                <a:gd name="connsiteX3" fmla="*/ 156663 w 175736"/>
                <a:gd name="connsiteY3" fmla="*/ 3215 h 587216"/>
                <a:gd name="connsiteX4" fmla="*/ 122373 w 175736"/>
                <a:gd name="connsiteY4" fmla="*/ 37505 h 587216"/>
                <a:gd name="connsiteX5" fmla="*/ 122373 w 175736"/>
                <a:gd name="connsiteY5" fmla="*/ 178522 h 587216"/>
                <a:gd name="connsiteX6" fmla="*/ 122373 w 175736"/>
                <a:gd name="connsiteY6" fmla="*/ 182808 h 587216"/>
                <a:gd name="connsiteX7" fmla="*/ 3215 w 175736"/>
                <a:gd name="connsiteY7" fmla="*/ 301966 h 587216"/>
                <a:gd name="connsiteX8" fmla="*/ 3215 w 175736"/>
                <a:gd name="connsiteY8" fmla="*/ 565571 h 587216"/>
                <a:gd name="connsiteX9" fmla="*/ 42648 w 175736"/>
                <a:gd name="connsiteY9" fmla="*/ 584430 h 587216"/>
                <a:gd name="connsiteX10" fmla="*/ 42648 w 175736"/>
                <a:gd name="connsiteY10" fmla="*/ 328541 h 587216"/>
                <a:gd name="connsiteX11" fmla="*/ 42648 w 175736"/>
                <a:gd name="connsiteY11" fmla="*/ 324255 h 587216"/>
                <a:gd name="connsiteX12" fmla="*/ 172521 w 175736"/>
                <a:gd name="connsiteY12" fmla="*/ 194381 h 587216"/>
                <a:gd name="connsiteX13" fmla="*/ 172093 w 175736"/>
                <a:gd name="connsiteY13" fmla="*/ 47792 h 587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5736" h="587216">
                  <a:moveTo>
                    <a:pt x="172093" y="47792"/>
                  </a:moveTo>
                  <a:lnTo>
                    <a:pt x="172521" y="43505"/>
                  </a:lnTo>
                  <a:lnTo>
                    <a:pt x="172950" y="43077"/>
                  </a:lnTo>
                  <a:cubicBezTo>
                    <a:pt x="167807" y="29789"/>
                    <a:pt x="162235" y="16502"/>
                    <a:pt x="156663" y="3215"/>
                  </a:cubicBezTo>
                  <a:lnTo>
                    <a:pt x="122373" y="37505"/>
                  </a:lnTo>
                  <a:lnTo>
                    <a:pt x="122373" y="178522"/>
                  </a:lnTo>
                  <a:lnTo>
                    <a:pt x="122373" y="182808"/>
                  </a:lnTo>
                  <a:lnTo>
                    <a:pt x="3215" y="301966"/>
                  </a:lnTo>
                  <a:lnTo>
                    <a:pt x="3215" y="565571"/>
                  </a:lnTo>
                  <a:cubicBezTo>
                    <a:pt x="16073" y="572000"/>
                    <a:pt x="29361" y="578429"/>
                    <a:pt x="42648" y="584430"/>
                  </a:cubicBezTo>
                  <a:lnTo>
                    <a:pt x="42648" y="328541"/>
                  </a:lnTo>
                  <a:lnTo>
                    <a:pt x="42648" y="324255"/>
                  </a:lnTo>
                  <a:lnTo>
                    <a:pt x="172521" y="194381"/>
                  </a:lnTo>
                  <a:lnTo>
                    <a:pt x="172093" y="4779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A16CA0C-17FD-4871-B27C-F2652EE87203}"/>
                </a:ext>
              </a:extLst>
            </p:cNvPr>
            <p:cNvSpPr/>
            <p:nvPr/>
          </p:nvSpPr>
          <p:spPr>
            <a:xfrm>
              <a:off x="7136916" y="2725412"/>
              <a:ext cx="210026" cy="184309"/>
            </a:xfrm>
            <a:custGeom>
              <a:avLst/>
              <a:gdLst>
                <a:gd name="connsiteX0" fmla="*/ 29361 w 210026"/>
                <a:gd name="connsiteY0" fmla="*/ 184094 h 184308"/>
                <a:gd name="connsiteX1" fmla="*/ 112086 w 210026"/>
                <a:gd name="connsiteY1" fmla="*/ 117658 h 184308"/>
                <a:gd name="connsiteX2" fmla="*/ 115943 w 210026"/>
                <a:gd name="connsiteY2" fmla="*/ 118086 h 184308"/>
                <a:gd name="connsiteX3" fmla="*/ 115943 w 210026"/>
                <a:gd name="connsiteY3" fmla="*/ 118086 h 184308"/>
                <a:gd name="connsiteX4" fmla="*/ 153662 w 210026"/>
                <a:gd name="connsiteY4" fmla="*/ 121944 h 184308"/>
                <a:gd name="connsiteX5" fmla="*/ 176808 w 210026"/>
                <a:gd name="connsiteY5" fmla="*/ 90226 h 184308"/>
                <a:gd name="connsiteX6" fmla="*/ 190953 w 210026"/>
                <a:gd name="connsiteY6" fmla="*/ 44791 h 184308"/>
                <a:gd name="connsiteX7" fmla="*/ 208098 w 210026"/>
                <a:gd name="connsiteY7" fmla="*/ 36648 h 184308"/>
                <a:gd name="connsiteX8" fmla="*/ 189667 w 210026"/>
                <a:gd name="connsiteY8" fmla="*/ 3215 h 184308"/>
                <a:gd name="connsiteX9" fmla="*/ 3215 w 210026"/>
                <a:gd name="connsiteY9" fmla="*/ 153662 h 184308"/>
                <a:gd name="connsiteX10" fmla="*/ 29361 w 210026"/>
                <a:gd name="connsiteY10" fmla="*/ 184094 h 184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0026" h="184308">
                  <a:moveTo>
                    <a:pt x="29361" y="184094"/>
                  </a:moveTo>
                  <a:lnTo>
                    <a:pt x="112086" y="117658"/>
                  </a:lnTo>
                  <a:lnTo>
                    <a:pt x="115943" y="118086"/>
                  </a:lnTo>
                  <a:lnTo>
                    <a:pt x="115943" y="118086"/>
                  </a:lnTo>
                  <a:lnTo>
                    <a:pt x="153662" y="121944"/>
                  </a:lnTo>
                  <a:lnTo>
                    <a:pt x="176808" y="90226"/>
                  </a:lnTo>
                  <a:cubicBezTo>
                    <a:pt x="172093" y="73938"/>
                    <a:pt x="177237" y="56364"/>
                    <a:pt x="190953" y="44791"/>
                  </a:cubicBezTo>
                  <a:cubicBezTo>
                    <a:pt x="196096" y="40505"/>
                    <a:pt x="202097" y="37933"/>
                    <a:pt x="208098" y="36648"/>
                  </a:cubicBezTo>
                  <a:cubicBezTo>
                    <a:pt x="201668" y="25503"/>
                    <a:pt x="195667" y="14359"/>
                    <a:pt x="189667" y="3215"/>
                  </a:cubicBezTo>
                  <a:lnTo>
                    <a:pt x="3215" y="153662"/>
                  </a:lnTo>
                  <a:cubicBezTo>
                    <a:pt x="11787" y="163949"/>
                    <a:pt x="20360" y="173808"/>
                    <a:pt x="29361" y="1840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B33CB79-AC17-4838-8E8E-17B792FEB585}"/>
                </a:ext>
              </a:extLst>
            </p:cNvPr>
            <p:cNvSpPr/>
            <p:nvPr/>
          </p:nvSpPr>
          <p:spPr>
            <a:xfrm>
              <a:off x="6915745" y="2392799"/>
              <a:ext cx="295751" cy="278606"/>
            </a:xfrm>
            <a:custGeom>
              <a:avLst/>
              <a:gdLst>
                <a:gd name="connsiteX0" fmla="*/ 24217 w 295751"/>
                <a:gd name="connsiteY0" fmla="*/ 267676 h 278606"/>
                <a:gd name="connsiteX1" fmla="*/ 32361 w 295751"/>
                <a:gd name="connsiteY1" fmla="*/ 276677 h 278606"/>
                <a:gd name="connsiteX2" fmla="*/ 293394 w 295751"/>
                <a:gd name="connsiteY2" fmla="*/ 66223 h 278606"/>
                <a:gd name="connsiteX3" fmla="*/ 258247 w 295751"/>
                <a:gd name="connsiteY3" fmla="*/ 3215 h 278606"/>
                <a:gd name="connsiteX4" fmla="*/ 258247 w 295751"/>
                <a:gd name="connsiteY4" fmla="*/ 3215 h 278606"/>
                <a:gd name="connsiteX5" fmla="*/ 254818 w 295751"/>
                <a:gd name="connsiteY5" fmla="*/ 33647 h 278606"/>
                <a:gd name="connsiteX6" fmla="*/ 253960 w 295751"/>
                <a:gd name="connsiteY6" fmla="*/ 41791 h 278606"/>
                <a:gd name="connsiteX7" fmla="*/ 3215 w 295751"/>
                <a:gd name="connsiteY7" fmla="*/ 244102 h 278606"/>
                <a:gd name="connsiteX8" fmla="*/ 24217 w 295751"/>
                <a:gd name="connsiteY8" fmla="*/ 267676 h 278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5751" h="278606">
                  <a:moveTo>
                    <a:pt x="24217" y="267676"/>
                  </a:moveTo>
                  <a:cubicBezTo>
                    <a:pt x="26789" y="270677"/>
                    <a:pt x="29789" y="273677"/>
                    <a:pt x="32361" y="276677"/>
                  </a:cubicBezTo>
                  <a:lnTo>
                    <a:pt x="293394" y="66223"/>
                  </a:lnTo>
                  <a:cubicBezTo>
                    <a:pt x="281821" y="44791"/>
                    <a:pt x="270248" y="23789"/>
                    <a:pt x="258247" y="3215"/>
                  </a:cubicBezTo>
                  <a:lnTo>
                    <a:pt x="258247" y="3215"/>
                  </a:lnTo>
                  <a:lnTo>
                    <a:pt x="254818" y="33647"/>
                  </a:lnTo>
                  <a:lnTo>
                    <a:pt x="253960" y="41791"/>
                  </a:lnTo>
                  <a:lnTo>
                    <a:pt x="3215" y="244102"/>
                  </a:lnTo>
                  <a:cubicBezTo>
                    <a:pt x="10073" y="251817"/>
                    <a:pt x="17359" y="259961"/>
                    <a:pt x="24217" y="26767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DEC98DA9-7A7B-4483-B413-1E17DF6435FA}"/>
                </a:ext>
              </a:extLst>
            </p:cNvPr>
            <p:cNvSpPr/>
            <p:nvPr/>
          </p:nvSpPr>
          <p:spPr>
            <a:xfrm>
              <a:off x="6819305" y="4280464"/>
              <a:ext cx="12859" cy="17145"/>
            </a:xfrm>
            <a:custGeom>
              <a:avLst/>
              <a:gdLst>
                <a:gd name="connsiteX0" fmla="*/ 9216 w 12858"/>
                <a:gd name="connsiteY0" fmla="*/ 3215 h 17145"/>
                <a:gd name="connsiteX1" fmla="*/ 9216 w 12858"/>
                <a:gd name="connsiteY1" fmla="*/ 3215 h 17145"/>
                <a:gd name="connsiteX2" fmla="*/ 3215 w 12858"/>
                <a:gd name="connsiteY2" fmla="*/ 9644 h 17145"/>
                <a:gd name="connsiteX3" fmla="*/ 10501 w 12858"/>
                <a:gd name="connsiteY3" fmla="*/ 14787 h 17145"/>
                <a:gd name="connsiteX4" fmla="*/ 9216 w 12858"/>
                <a:gd name="connsiteY4" fmla="*/ 3215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58" h="17145">
                  <a:moveTo>
                    <a:pt x="9216" y="3215"/>
                  </a:moveTo>
                  <a:lnTo>
                    <a:pt x="9216" y="3215"/>
                  </a:lnTo>
                  <a:cubicBezTo>
                    <a:pt x="7072" y="5358"/>
                    <a:pt x="5358" y="7501"/>
                    <a:pt x="3215" y="9644"/>
                  </a:cubicBezTo>
                  <a:lnTo>
                    <a:pt x="10501" y="14787"/>
                  </a:lnTo>
                  <a:cubicBezTo>
                    <a:pt x="10073" y="10930"/>
                    <a:pt x="9644" y="7072"/>
                    <a:pt x="9216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E015C15F-5168-4BFC-8316-7A019A8090EF}"/>
                </a:ext>
              </a:extLst>
            </p:cNvPr>
            <p:cNvSpPr/>
            <p:nvPr/>
          </p:nvSpPr>
          <p:spPr>
            <a:xfrm>
              <a:off x="6338387" y="2212348"/>
              <a:ext cx="64294" cy="55721"/>
            </a:xfrm>
            <a:custGeom>
              <a:avLst/>
              <a:gdLst>
                <a:gd name="connsiteX0" fmla="*/ 60222 w 64293"/>
                <a:gd name="connsiteY0" fmla="*/ 56364 h 55721"/>
                <a:gd name="connsiteX1" fmla="*/ 60651 w 64293"/>
                <a:gd name="connsiteY1" fmla="*/ 34075 h 55721"/>
                <a:gd name="connsiteX2" fmla="*/ 61508 w 64293"/>
                <a:gd name="connsiteY2" fmla="*/ 9644 h 55721"/>
                <a:gd name="connsiteX3" fmla="*/ 3215 w 64293"/>
                <a:gd name="connsiteY3" fmla="*/ 3215 h 55721"/>
                <a:gd name="connsiteX4" fmla="*/ 17788 w 64293"/>
                <a:gd name="connsiteY4" fmla="*/ 51649 h 55721"/>
                <a:gd name="connsiteX5" fmla="*/ 60222 w 64293"/>
                <a:gd name="connsiteY5" fmla="*/ 56364 h 5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293" h="55721">
                  <a:moveTo>
                    <a:pt x="60222" y="56364"/>
                  </a:moveTo>
                  <a:cubicBezTo>
                    <a:pt x="60222" y="49077"/>
                    <a:pt x="60651" y="41362"/>
                    <a:pt x="60651" y="34075"/>
                  </a:cubicBezTo>
                  <a:cubicBezTo>
                    <a:pt x="61079" y="25932"/>
                    <a:pt x="61079" y="17788"/>
                    <a:pt x="61508" y="9644"/>
                  </a:cubicBezTo>
                  <a:lnTo>
                    <a:pt x="3215" y="3215"/>
                  </a:lnTo>
                  <a:cubicBezTo>
                    <a:pt x="7930" y="19502"/>
                    <a:pt x="13073" y="35362"/>
                    <a:pt x="17788" y="51649"/>
                  </a:cubicBezTo>
                  <a:lnTo>
                    <a:pt x="60222" y="5636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31EE5AB8-EBC4-43F3-90F8-F2825FBE19F1}"/>
                </a:ext>
              </a:extLst>
            </p:cNvPr>
            <p:cNvSpPr/>
            <p:nvPr/>
          </p:nvSpPr>
          <p:spPr>
            <a:xfrm>
              <a:off x="6814161" y="4192167"/>
              <a:ext cx="12859" cy="68580"/>
            </a:xfrm>
            <a:custGeom>
              <a:avLst/>
              <a:gdLst>
                <a:gd name="connsiteX0" fmla="*/ 3215 w 12858"/>
                <a:gd name="connsiteY0" fmla="*/ 69223 h 68580"/>
                <a:gd name="connsiteX1" fmla="*/ 3215 w 12858"/>
                <a:gd name="connsiteY1" fmla="*/ 69223 h 68580"/>
                <a:gd name="connsiteX2" fmla="*/ 10930 w 12858"/>
                <a:gd name="connsiteY2" fmla="*/ 60651 h 68580"/>
                <a:gd name="connsiteX3" fmla="*/ 3215 w 12858"/>
                <a:gd name="connsiteY3" fmla="*/ 3215 h 68580"/>
                <a:gd name="connsiteX4" fmla="*/ 3215 w 12858"/>
                <a:gd name="connsiteY4" fmla="*/ 69223 h 68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58" h="68580">
                  <a:moveTo>
                    <a:pt x="3215" y="69223"/>
                  </a:moveTo>
                  <a:lnTo>
                    <a:pt x="3215" y="69223"/>
                  </a:lnTo>
                  <a:cubicBezTo>
                    <a:pt x="5787" y="66223"/>
                    <a:pt x="8358" y="63651"/>
                    <a:pt x="10930" y="60651"/>
                  </a:cubicBezTo>
                  <a:cubicBezTo>
                    <a:pt x="8358" y="41362"/>
                    <a:pt x="5787" y="22074"/>
                    <a:pt x="3215" y="3215"/>
                  </a:cubicBezTo>
                  <a:lnTo>
                    <a:pt x="3215" y="6922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546024E1-FB7B-44F8-B4D3-C213080BEF91}"/>
                </a:ext>
              </a:extLst>
            </p:cNvPr>
            <p:cNvSpPr/>
            <p:nvPr/>
          </p:nvSpPr>
          <p:spPr>
            <a:xfrm>
              <a:off x="6362390" y="2291644"/>
              <a:ext cx="38576" cy="90011"/>
            </a:xfrm>
            <a:custGeom>
              <a:avLst/>
              <a:gdLst>
                <a:gd name="connsiteX0" fmla="*/ 38362 w 38576"/>
                <a:gd name="connsiteY0" fmla="*/ 87225 h 90011"/>
                <a:gd name="connsiteX1" fmla="*/ 38362 w 38576"/>
                <a:gd name="connsiteY1" fmla="*/ 87225 h 90011"/>
                <a:gd name="connsiteX2" fmla="*/ 35790 w 38576"/>
                <a:gd name="connsiteY2" fmla="*/ 6644 h 90011"/>
                <a:gd name="connsiteX3" fmla="*/ 3215 w 38576"/>
                <a:gd name="connsiteY3" fmla="*/ 3215 h 90011"/>
                <a:gd name="connsiteX4" fmla="*/ 31504 w 38576"/>
                <a:gd name="connsiteY4" fmla="*/ 86368 h 90011"/>
                <a:gd name="connsiteX5" fmla="*/ 38362 w 38576"/>
                <a:gd name="connsiteY5" fmla="*/ 87225 h 90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576" h="90011">
                  <a:moveTo>
                    <a:pt x="38362" y="87225"/>
                  </a:moveTo>
                  <a:lnTo>
                    <a:pt x="38362" y="87225"/>
                  </a:lnTo>
                  <a:cubicBezTo>
                    <a:pt x="37076" y="60222"/>
                    <a:pt x="36219" y="33647"/>
                    <a:pt x="35790" y="6644"/>
                  </a:cubicBezTo>
                  <a:lnTo>
                    <a:pt x="3215" y="3215"/>
                  </a:lnTo>
                  <a:cubicBezTo>
                    <a:pt x="12216" y="31075"/>
                    <a:pt x="21646" y="58936"/>
                    <a:pt x="31504" y="86368"/>
                  </a:cubicBezTo>
                  <a:lnTo>
                    <a:pt x="38362" y="872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673DEF0B-4F44-4F40-A577-42D7E6C52D78}"/>
                </a:ext>
              </a:extLst>
            </p:cNvPr>
            <p:cNvSpPr/>
            <p:nvPr/>
          </p:nvSpPr>
          <p:spPr>
            <a:xfrm>
              <a:off x="6814161" y="4318611"/>
              <a:ext cx="8573" cy="8573"/>
            </a:xfrm>
            <a:custGeom>
              <a:avLst/>
              <a:gdLst>
                <a:gd name="connsiteX0" fmla="*/ 3215 w 8572"/>
                <a:gd name="connsiteY0" fmla="*/ 5358 h 8572"/>
                <a:gd name="connsiteX1" fmla="*/ 8358 w 8572"/>
                <a:gd name="connsiteY1" fmla="*/ 7072 h 8572"/>
                <a:gd name="connsiteX2" fmla="*/ 3215 w 8572"/>
                <a:gd name="connsiteY2" fmla="*/ 3215 h 8572"/>
                <a:gd name="connsiteX3" fmla="*/ 3215 w 8572"/>
                <a:gd name="connsiteY3" fmla="*/ 5358 h 8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" h="8572">
                  <a:moveTo>
                    <a:pt x="3215" y="5358"/>
                  </a:moveTo>
                  <a:cubicBezTo>
                    <a:pt x="4929" y="5787"/>
                    <a:pt x="6644" y="6644"/>
                    <a:pt x="8358" y="7072"/>
                  </a:cubicBezTo>
                  <a:lnTo>
                    <a:pt x="3215" y="3215"/>
                  </a:lnTo>
                  <a:lnTo>
                    <a:pt x="3215" y="53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44E18F37-73A3-4423-9FBD-5D0C85D4FE41}"/>
                </a:ext>
              </a:extLst>
            </p:cNvPr>
            <p:cNvSpPr/>
            <p:nvPr/>
          </p:nvSpPr>
          <p:spPr>
            <a:xfrm>
              <a:off x="6554843" y="3714250"/>
              <a:ext cx="167164" cy="514350"/>
            </a:xfrm>
            <a:custGeom>
              <a:avLst/>
              <a:gdLst>
                <a:gd name="connsiteX0" fmla="*/ 21217 w 167163"/>
                <a:gd name="connsiteY0" fmla="*/ 241530 h 514350"/>
                <a:gd name="connsiteX1" fmla="*/ 21217 w 167163"/>
                <a:gd name="connsiteY1" fmla="*/ 241530 h 514350"/>
                <a:gd name="connsiteX2" fmla="*/ 21217 w 167163"/>
                <a:gd name="connsiteY2" fmla="*/ 237673 h 514350"/>
                <a:gd name="connsiteX3" fmla="*/ 164806 w 167163"/>
                <a:gd name="connsiteY3" fmla="*/ 94083 h 514350"/>
                <a:gd name="connsiteX4" fmla="*/ 132660 w 167163"/>
                <a:gd name="connsiteY4" fmla="*/ 3215 h 514350"/>
                <a:gd name="connsiteX5" fmla="*/ 132660 w 167163"/>
                <a:gd name="connsiteY5" fmla="*/ 109942 h 514350"/>
                <a:gd name="connsiteX6" fmla="*/ 132660 w 167163"/>
                <a:gd name="connsiteY6" fmla="*/ 113800 h 514350"/>
                <a:gd name="connsiteX7" fmla="*/ 3215 w 167163"/>
                <a:gd name="connsiteY7" fmla="*/ 243245 h 514350"/>
                <a:gd name="connsiteX8" fmla="*/ 3215 w 167163"/>
                <a:gd name="connsiteY8" fmla="*/ 504277 h 514350"/>
                <a:gd name="connsiteX9" fmla="*/ 20788 w 167163"/>
                <a:gd name="connsiteY9" fmla="*/ 512850 h 514350"/>
                <a:gd name="connsiteX10" fmla="*/ 20788 w 167163"/>
                <a:gd name="connsiteY10" fmla="*/ 241530 h 51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163" h="514350">
                  <a:moveTo>
                    <a:pt x="21217" y="241530"/>
                  </a:moveTo>
                  <a:lnTo>
                    <a:pt x="21217" y="241530"/>
                  </a:lnTo>
                  <a:lnTo>
                    <a:pt x="21217" y="237673"/>
                  </a:lnTo>
                  <a:lnTo>
                    <a:pt x="164806" y="94083"/>
                  </a:lnTo>
                  <a:cubicBezTo>
                    <a:pt x="154519" y="63651"/>
                    <a:pt x="143804" y="33218"/>
                    <a:pt x="132660" y="3215"/>
                  </a:cubicBezTo>
                  <a:lnTo>
                    <a:pt x="132660" y="109942"/>
                  </a:lnTo>
                  <a:lnTo>
                    <a:pt x="132660" y="113800"/>
                  </a:lnTo>
                  <a:lnTo>
                    <a:pt x="3215" y="243245"/>
                  </a:lnTo>
                  <a:lnTo>
                    <a:pt x="3215" y="504277"/>
                  </a:lnTo>
                  <a:cubicBezTo>
                    <a:pt x="9216" y="506849"/>
                    <a:pt x="15216" y="509850"/>
                    <a:pt x="20788" y="512850"/>
                  </a:cubicBezTo>
                  <a:lnTo>
                    <a:pt x="20788" y="24153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BB842A8-A0A6-4994-A6ED-2725D94294D3}"/>
                </a:ext>
              </a:extLst>
            </p:cNvPr>
            <p:cNvSpPr/>
            <p:nvPr/>
          </p:nvSpPr>
          <p:spPr>
            <a:xfrm>
              <a:off x="6783300" y="4332327"/>
              <a:ext cx="55721" cy="38576"/>
            </a:xfrm>
            <a:custGeom>
              <a:avLst/>
              <a:gdLst>
                <a:gd name="connsiteX0" fmla="*/ 52935 w 55721"/>
                <a:gd name="connsiteY0" fmla="*/ 38362 h 38576"/>
                <a:gd name="connsiteX1" fmla="*/ 52078 w 55721"/>
                <a:gd name="connsiteY1" fmla="*/ 20360 h 38576"/>
                <a:gd name="connsiteX2" fmla="*/ 3215 w 55721"/>
                <a:gd name="connsiteY2" fmla="*/ 3215 h 38576"/>
                <a:gd name="connsiteX3" fmla="*/ 52935 w 55721"/>
                <a:gd name="connsiteY3" fmla="*/ 38362 h 3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721" h="38576">
                  <a:moveTo>
                    <a:pt x="52935" y="38362"/>
                  </a:moveTo>
                  <a:cubicBezTo>
                    <a:pt x="52935" y="32361"/>
                    <a:pt x="52507" y="26361"/>
                    <a:pt x="52078" y="20360"/>
                  </a:cubicBezTo>
                  <a:cubicBezTo>
                    <a:pt x="35790" y="14788"/>
                    <a:pt x="19503" y="9216"/>
                    <a:pt x="3215" y="3215"/>
                  </a:cubicBezTo>
                  <a:lnTo>
                    <a:pt x="52935" y="3836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CC27C91B-D7E8-49B0-ADFC-ABF45C76A56F}"/>
                </a:ext>
              </a:extLst>
            </p:cNvPr>
            <p:cNvSpPr/>
            <p:nvPr/>
          </p:nvSpPr>
          <p:spPr>
            <a:xfrm>
              <a:off x="6560415" y="3424499"/>
              <a:ext cx="8573" cy="12859"/>
            </a:xfrm>
            <a:custGeom>
              <a:avLst/>
              <a:gdLst>
                <a:gd name="connsiteX0" fmla="*/ 3215 w 8572"/>
                <a:gd name="connsiteY0" fmla="*/ 7072 h 12858"/>
                <a:gd name="connsiteX1" fmla="*/ 6644 w 8572"/>
                <a:gd name="connsiteY1" fmla="*/ 10501 h 12858"/>
                <a:gd name="connsiteX2" fmla="*/ 3215 w 8572"/>
                <a:gd name="connsiteY2" fmla="*/ 3215 h 12858"/>
                <a:gd name="connsiteX3" fmla="*/ 3215 w 8572"/>
                <a:gd name="connsiteY3" fmla="*/ 7072 h 12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" h="12858">
                  <a:moveTo>
                    <a:pt x="3215" y="7072"/>
                  </a:moveTo>
                  <a:lnTo>
                    <a:pt x="6644" y="10501"/>
                  </a:lnTo>
                  <a:cubicBezTo>
                    <a:pt x="5358" y="7929"/>
                    <a:pt x="4072" y="5358"/>
                    <a:pt x="3215" y="3215"/>
                  </a:cubicBezTo>
                  <a:lnTo>
                    <a:pt x="3215" y="707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E9998AAF-AF26-4851-A247-2894406654FD}"/>
                </a:ext>
              </a:extLst>
            </p:cNvPr>
            <p:cNvSpPr/>
            <p:nvPr/>
          </p:nvSpPr>
          <p:spPr>
            <a:xfrm>
              <a:off x="7492246" y="3442073"/>
              <a:ext cx="145733" cy="210026"/>
            </a:xfrm>
            <a:custGeom>
              <a:avLst/>
              <a:gdLst>
                <a:gd name="connsiteX0" fmla="*/ 13930 w 145732"/>
                <a:gd name="connsiteY0" fmla="*/ 108657 h 210026"/>
                <a:gd name="connsiteX1" fmla="*/ 3215 w 145732"/>
                <a:gd name="connsiteY1" fmla="*/ 209383 h 210026"/>
                <a:gd name="connsiteX2" fmla="*/ 28932 w 145732"/>
                <a:gd name="connsiteY2" fmla="*/ 181523 h 210026"/>
                <a:gd name="connsiteX3" fmla="*/ 36219 w 145732"/>
                <a:gd name="connsiteY3" fmla="*/ 113800 h 210026"/>
                <a:gd name="connsiteX4" fmla="*/ 36219 w 145732"/>
                <a:gd name="connsiteY4" fmla="*/ 109514 h 210026"/>
                <a:gd name="connsiteX5" fmla="*/ 36219 w 145732"/>
                <a:gd name="connsiteY5" fmla="*/ 109514 h 210026"/>
                <a:gd name="connsiteX6" fmla="*/ 146376 w 145732"/>
                <a:gd name="connsiteY6" fmla="*/ 20788 h 210026"/>
                <a:gd name="connsiteX7" fmla="*/ 141661 w 145732"/>
                <a:gd name="connsiteY7" fmla="*/ 3215 h 210026"/>
                <a:gd name="connsiteX8" fmla="*/ 17788 w 145732"/>
                <a:gd name="connsiteY8" fmla="*/ 103084 h 210026"/>
                <a:gd name="connsiteX9" fmla="*/ 13930 w 145732"/>
                <a:gd name="connsiteY9" fmla="*/ 108657 h 210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5732" h="210026">
                  <a:moveTo>
                    <a:pt x="13930" y="108657"/>
                  </a:moveTo>
                  <a:lnTo>
                    <a:pt x="3215" y="209383"/>
                  </a:lnTo>
                  <a:cubicBezTo>
                    <a:pt x="12644" y="200811"/>
                    <a:pt x="19502" y="189667"/>
                    <a:pt x="28932" y="181523"/>
                  </a:cubicBezTo>
                  <a:lnTo>
                    <a:pt x="36219" y="113800"/>
                  </a:lnTo>
                  <a:lnTo>
                    <a:pt x="36219" y="109514"/>
                  </a:lnTo>
                  <a:lnTo>
                    <a:pt x="36219" y="109514"/>
                  </a:lnTo>
                  <a:lnTo>
                    <a:pt x="146376" y="20788"/>
                  </a:lnTo>
                  <a:cubicBezTo>
                    <a:pt x="144661" y="14788"/>
                    <a:pt x="143375" y="9216"/>
                    <a:pt x="141661" y="3215"/>
                  </a:cubicBezTo>
                  <a:lnTo>
                    <a:pt x="17788" y="103084"/>
                  </a:lnTo>
                  <a:cubicBezTo>
                    <a:pt x="16502" y="105227"/>
                    <a:pt x="15216" y="106942"/>
                    <a:pt x="13930" y="10865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2F7105C4-E132-4D34-8162-2F22200047C2}"/>
                </a:ext>
              </a:extLst>
            </p:cNvPr>
            <p:cNvSpPr/>
            <p:nvPr/>
          </p:nvSpPr>
          <p:spPr>
            <a:xfrm>
              <a:off x="7343942" y="3174611"/>
              <a:ext cx="235744" cy="394335"/>
            </a:xfrm>
            <a:custGeom>
              <a:avLst/>
              <a:gdLst>
                <a:gd name="connsiteX0" fmla="*/ 66222 w 235743"/>
                <a:gd name="connsiteY0" fmla="*/ 310539 h 394335"/>
                <a:gd name="connsiteX1" fmla="*/ 49077 w 235743"/>
                <a:gd name="connsiteY1" fmla="*/ 322540 h 394335"/>
                <a:gd name="connsiteX2" fmla="*/ 4929 w 235743"/>
                <a:gd name="connsiteY2" fmla="*/ 358116 h 394335"/>
                <a:gd name="connsiteX3" fmla="*/ 3643 w 235743"/>
                <a:gd name="connsiteY3" fmla="*/ 378262 h 394335"/>
                <a:gd name="connsiteX4" fmla="*/ 18217 w 235743"/>
                <a:gd name="connsiteY4" fmla="*/ 392835 h 394335"/>
                <a:gd name="connsiteX5" fmla="*/ 29789 w 235743"/>
                <a:gd name="connsiteY5" fmla="*/ 390692 h 394335"/>
                <a:gd name="connsiteX6" fmla="*/ 30647 w 235743"/>
                <a:gd name="connsiteY6" fmla="*/ 383405 h 394335"/>
                <a:gd name="connsiteX7" fmla="*/ 215384 w 235743"/>
                <a:gd name="connsiteY7" fmla="*/ 234672 h 394335"/>
                <a:gd name="connsiteX8" fmla="*/ 215384 w 235743"/>
                <a:gd name="connsiteY8" fmla="*/ 234672 h 394335"/>
                <a:gd name="connsiteX9" fmla="*/ 233386 w 235743"/>
                <a:gd name="connsiteY9" fmla="*/ 66222 h 394335"/>
                <a:gd name="connsiteX10" fmla="*/ 214527 w 235743"/>
                <a:gd name="connsiteY10" fmla="*/ 40076 h 394335"/>
                <a:gd name="connsiteX11" fmla="*/ 196953 w 235743"/>
                <a:gd name="connsiteY11" fmla="*/ 3215 h 394335"/>
                <a:gd name="connsiteX12" fmla="*/ 174236 w 235743"/>
                <a:gd name="connsiteY12" fmla="*/ 213669 h 394335"/>
                <a:gd name="connsiteX13" fmla="*/ 173379 w 235743"/>
                <a:gd name="connsiteY13" fmla="*/ 221813 h 394335"/>
                <a:gd name="connsiteX14" fmla="*/ 72652 w 235743"/>
                <a:gd name="connsiteY14" fmla="*/ 302823 h 394335"/>
                <a:gd name="connsiteX15" fmla="*/ 66222 w 235743"/>
                <a:gd name="connsiteY15" fmla="*/ 310539 h 39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35743" h="394335">
                  <a:moveTo>
                    <a:pt x="66222" y="310539"/>
                  </a:moveTo>
                  <a:cubicBezTo>
                    <a:pt x="61079" y="315254"/>
                    <a:pt x="55078" y="319111"/>
                    <a:pt x="49077" y="322540"/>
                  </a:cubicBezTo>
                  <a:lnTo>
                    <a:pt x="4929" y="358116"/>
                  </a:lnTo>
                  <a:cubicBezTo>
                    <a:pt x="3215" y="364546"/>
                    <a:pt x="2786" y="371832"/>
                    <a:pt x="3643" y="378262"/>
                  </a:cubicBezTo>
                  <a:cubicBezTo>
                    <a:pt x="4501" y="385548"/>
                    <a:pt x="10073" y="393692"/>
                    <a:pt x="18217" y="392835"/>
                  </a:cubicBezTo>
                  <a:cubicBezTo>
                    <a:pt x="22074" y="392406"/>
                    <a:pt x="25932" y="391549"/>
                    <a:pt x="29789" y="390692"/>
                  </a:cubicBezTo>
                  <a:lnTo>
                    <a:pt x="30647" y="383405"/>
                  </a:lnTo>
                  <a:lnTo>
                    <a:pt x="215384" y="234672"/>
                  </a:lnTo>
                  <a:lnTo>
                    <a:pt x="215384" y="234672"/>
                  </a:lnTo>
                  <a:lnTo>
                    <a:pt x="233386" y="66222"/>
                  </a:lnTo>
                  <a:cubicBezTo>
                    <a:pt x="226100" y="58079"/>
                    <a:pt x="218813" y="50363"/>
                    <a:pt x="214527" y="40076"/>
                  </a:cubicBezTo>
                  <a:cubicBezTo>
                    <a:pt x="208526" y="27646"/>
                    <a:pt x="202954" y="15645"/>
                    <a:pt x="196953" y="3215"/>
                  </a:cubicBezTo>
                  <a:lnTo>
                    <a:pt x="174236" y="213669"/>
                  </a:lnTo>
                  <a:lnTo>
                    <a:pt x="173379" y="221813"/>
                  </a:lnTo>
                  <a:lnTo>
                    <a:pt x="72652" y="302823"/>
                  </a:lnTo>
                  <a:cubicBezTo>
                    <a:pt x="70509" y="305824"/>
                    <a:pt x="68366" y="308395"/>
                    <a:pt x="66222" y="3105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F8978626-2589-4377-8225-DDD17FAFE178}"/>
                </a:ext>
              </a:extLst>
            </p:cNvPr>
            <p:cNvSpPr/>
            <p:nvPr/>
          </p:nvSpPr>
          <p:spPr>
            <a:xfrm>
              <a:off x="7538538" y="3481935"/>
              <a:ext cx="102870" cy="132874"/>
            </a:xfrm>
            <a:custGeom>
              <a:avLst/>
              <a:gdLst>
                <a:gd name="connsiteX0" fmla="*/ 3215 w 102870"/>
                <a:gd name="connsiteY0" fmla="*/ 133088 h 132873"/>
                <a:gd name="connsiteX1" fmla="*/ 16073 w 102870"/>
                <a:gd name="connsiteY1" fmla="*/ 130516 h 132873"/>
                <a:gd name="connsiteX2" fmla="*/ 18645 w 102870"/>
                <a:gd name="connsiteY2" fmla="*/ 107371 h 132873"/>
                <a:gd name="connsiteX3" fmla="*/ 19074 w 102870"/>
                <a:gd name="connsiteY3" fmla="*/ 103513 h 132873"/>
                <a:gd name="connsiteX4" fmla="*/ 19074 w 102870"/>
                <a:gd name="connsiteY4" fmla="*/ 103513 h 132873"/>
                <a:gd name="connsiteX5" fmla="*/ 70937 w 102870"/>
                <a:gd name="connsiteY5" fmla="*/ 61508 h 132873"/>
                <a:gd name="connsiteX6" fmla="*/ 95369 w 102870"/>
                <a:gd name="connsiteY6" fmla="*/ 16502 h 132873"/>
                <a:gd name="connsiteX7" fmla="*/ 103513 w 102870"/>
                <a:gd name="connsiteY7" fmla="*/ 3215 h 132873"/>
                <a:gd name="connsiteX8" fmla="*/ 8787 w 102870"/>
                <a:gd name="connsiteY8" fmla="*/ 79939 h 132873"/>
                <a:gd name="connsiteX9" fmla="*/ 3215 w 102870"/>
                <a:gd name="connsiteY9" fmla="*/ 133088 h 132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2870" h="132873">
                  <a:moveTo>
                    <a:pt x="3215" y="133088"/>
                  </a:moveTo>
                  <a:cubicBezTo>
                    <a:pt x="7501" y="132231"/>
                    <a:pt x="12216" y="131802"/>
                    <a:pt x="16073" y="130516"/>
                  </a:cubicBezTo>
                  <a:lnTo>
                    <a:pt x="18645" y="107371"/>
                  </a:lnTo>
                  <a:lnTo>
                    <a:pt x="19074" y="103513"/>
                  </a:lnTo>
                  <a:lnTo>
                    <a:pt x="19074" y="103513"/>
                  </a:lnTo>
                  <a:lnTo>
                    <a:pt x="70937" y="61508"/>
                  </a:lnTo>
                  <a:cubicBezTo>
                    <a:pt x="79510" y="46934"/>
                    <a:pt x="87654" y="31504"/>
                    <a:pt x="95369" y="16502"/>
                  </a:cubicBezTo>
                  <a:cubicBezTo>
                    <a:pt x="97512" y="11787"/>
                    <a:pt x="101798" y="7930"/>
                    <a:pt x="103513" y="3215"/>
                  </a:cubicBezTo>
                  <a:lnTo>
                    <a:pt x="8787" y="79939"/>
                  </a:lnTo>
                  <a:lnTo>
                    <a:pt x="3215" y="13308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B904F824-B254-4B7D-893D-2DDA48627FE8}"/>
                </a:ext>
              </a:extLst>
            </p:cNvPr>
            <p:cNvSpPr/>
            <p:nvPr/>
          </p:nvSpPr>
          <p:spPr>
            <a:xfrm>
              <a:off x="6316956" y="2133910"/>
              <a:ext cx="90011" cy="60008"/>
            </a:xfrm>
            <a:custGeom>
              <a:avLst/>
              <a:gdLst>
                <a:gd name="connsiteX0" fmla="*/ 85082 w 90011"/>
                <a:gd name="connsiteY0" fmla="*/ 58936 h 60007"/>
                <a:gd name="connsiteX1" fmla="*/ 88511 w 90011"/>
                <a:gd name="connsiteY1" fmla="*/ 12216 h 60007"/>
                <a:gd name="connsiteX2" fmla="*/ 3215 w 90011"/>
                <a:gd name="connsiteY2" fmla="*/ 3215 h 60007"/>
                <a:gd name="connsiteX3" fmla="*/ 16502 w 90011"/>
                <a:gd name="connsiteY3" fmla="*/ 51649 h 60007"/>
                <a:gd name="connsiteX4" fmla="*/ 85082 w 90011"/>
                <a:gd name="connsiteY4" fmla="*/ 58936 h 60007"/>
                <a:gd name="connsiteX5" fmla="*/ 85082 w 90011"/>
                <a:gd name="connsiteY5" fmla="*/ 58936 h 60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011" h="60007">
                  <a:moveTo>
                    <a:pt x="85082" y="58936"/>
                  </a:moveTo>
                  <a:cubicBezTo>
                    <a:pt x="85939" y="43505"/>
                    <a:pt x="87225" y="27646"/>
                    <a:pt x="88511" y="12216"/>
                  </a:cubicBezTo>
                  <a:lnTo>
                    <a:pt x="3215" y="3215"/>
                  </a:lnTo>
                  <a:cubicBezTo>
                    <a:pt x="7501" y="19502"/>
                    <a:pt x="11787" y="35362"/>
                    <a:pt x="16502" y="51649"/>
                  </a:cubicBezTo>
                  <a:lnTo>
                    <a:pt x="85082" y="58936"/>
                  </a:lnTo>
                  <a:lnTo>
                    <a:pt x="85082" y="5893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1043B85F-FA20-41B3-AEB5-59EACE6B6472}"/>
                </a:ext>
              </a:extLst>
            </p:cNvPr>
            <p:cNvSpPr/>
            <p:nvPr/>
          </p:nvSpPr>
          <p:spPr>
            <a:xfrm>
              <a:off x="7449812" y="3579233"/>
              <a:ext cx="34290" cy="81439"/>
            </a:xfrm>
            <a:custGeom>
              <a:avLst/>
              <a:gdLst>
                <a:gd name="connsiteX0" fmla="*/ 25075 w 34290"/>
                <a:gd name="connsiteY0" fmla="*/ 79510 h 81438"/>
                <a:gd name="connsiteX1" fmla="*/ 33218 w 34290"/>
                <a:gd name="connsiteY1" fmla="*/ 3215 h 81438"/>
                <a:gd name="connsiteX2" fmla="*/ 29361 w 34290"/>
                <a:gd name="connsiteY2" fmla="*/ 9216 h 81438"/>
                <a:gd name="connsiteX3" fmla="*/ 3215 w 34290"/>
                <a:gd name="connsiteY3" fmla="*/ 53364 h 81438"/>
                <a:gd name="connsiteX4" fmla="*/ 25075 w 34290"/>
                <a:gd name="connsiteY4" fmla="*/ 79510 h 81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290" h="81438">
                  <a:moveTo>
                    <a:pt x="25075" y="79510"/>
                  </a:moveTo>
                  <a:lnTo>
                    <a:pt x="33218" y="3215"/>
                  </a:lnTo>
                  <a:cubicBezTo>
                    <a:pt x="31933" y="5358"/>
                    <a:pt x="30647" y="7072"/>
                    <a:pt x="29361" y="9216"/>
                  </a:cubicBezTo>
                  <a:cubicBezTo>
                    <a:pt x="19931" y="23360"/>
                    <a:pt x="7930" y="36647"/>
                    <a:pt x="3215" y="53364"/>
                  </a:cubicBezTo>
                  <a:cubicBezTo>
                    <a:pt x="4929" y="64079"/>
                    <a:pt x="13930" y="75652"/>
                    <a:pt x="25075" y="7951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23883CAB-573C-49DA-ADC8-61FB49641203}"/>
                </a:ext>
              </a:extLst>
            </p:cNvPr>
            <p:cNvSpPr/>
            <p:nvPr/>
          </p:nvSpPr>
          <p:spPr>
            <a:xfrm>
              <a:off x="6270665" y="1672709"/>
              <a:ext cx="458629" cy="291465"/>
            </a:xfrm>
            <a:custGeom>
              <a:avLst/>
              <a:gdLst>
                <a:gd name="connsiteX0" fmla="*/ 361974 w 458628"/>
                <a:gd name="connsiteY0" fmla="*/ 68366 h 291465"/>
                <a:gd name="connsiteX1" fmla="*/ 246245 w 458628"/>
                <a:gd name="connsiteY1" fmla="*/ 55936 h 291465"/>
                <a:gd name="connsiteX2" fmla="*/ 3215 w 458628"/>
                <a:gd name="connsiteY2" fmla="*/ 251817 h 291465"/>
                <a:gd name="connsiteX3" fmla="*/ 10073 w 458628"/>
                <a:gd name="connsiteY3" fmla="*/ 289536 h 291465"/>
                <a:gd name="connsiteX4" fmla="*/ 260390 w 458628"/>
                <a:gd name="connsiteY4" fmla="*/ 88082 h 291465"/>
                <a:gd name="connsiteX5" fmla="*/ 260390 w 458628"/>
                <a:gd name="connsiteY5" fmla="*/ 88082 h 291465"/>
                <a:gd name="connsiteX6" fmla="*/ 266819 w 458628"/>
                <a:gd name="connsiteY6" fmla="*/ 88511 h 291465"/>
                <a:gd name="connsiteX7" fmla="*/ 412123 w 458628"/>
                <a:gd name="connsiteY7" fmla="*/ 103942 h 291465"/>
                <a:gd name="connsiteX8" fmla="*/ 431840 w 458628"/>
                <a:gd name="connsiteY8" fmla="*/ 88082 h 291465"/>
                <a:gd name="connsiteX9" fmla="*/ 447270 w 458628"/>
                <a:gd name="connsiteY9" fmla="*/ 51221 h 291465"/>
                <a:gd name="connsiteX10" fmla="*/ 455843 w 458628"/>
                <a:gd name="connsiteY10" fmla="*/ 46077 h 291465"/>
                <a:gd name="connsiteX11" fmla="*/ 450271 w 458628"/>
                <a:gd name="connsiteY11" fmla="*/ 3215 h 291465"/>
                <a:gd name="connsiteX12" fmla="*/ 368403 w 458628"/>
                <a:gd name="connsiteY12" fmla="*/ 69223 h 291465"/>
                <a:gd name="connsiteX13" fmla="*/ 361974 w 458628"/>
                <a:gd name="connsiteY13" fmla="*/ 68366 h 291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58628" h="291465">
                  <a:moveTo>
                    <a:pt x="361974" y="68366"/>
                  </a:moveTo>
                  <a:lnTo>
                    <a:pt x="246245" y="55936"/>
                  </a:lnTo>
                  <a:lnTo>
                    <a:pt x="3215" y="251817"/>
                  </a:lnTo>
                  <a:cubicBezTo>
                    <a:pt x="5358" y="264247"/>
                    <a:pt x="7501" y="276677"/>
                    <a:pt x="10073" y="289536"/>
                  </a:cubicBezTo>
                  <a:lnTo>
                    <a:pt x="260390" y="88082"/>
                  </a:lnTo>
                  <a:lnTo>
                    <a:pt x="260390" y="88082"/>
                  </a:lnTo>
                  <a:lnTo>
                    <a:pt x="266819" y="88511"/>
                  </a:lnTo>
                  <a:lnTo>
                    <a:pt x="412123" y="103942"/>
                  </a:lnTo>
                  <a:lnTo>
                    <a:pt x="431840" y="88082"/>
                  </a:lnTo>
                  <a:cubicBezTo>
                    <a:pt x="430554" y="74366"/>
                    <a:pt x="435697" y="60222"/>
                    <a:pt x="447270" y="51221"/>
                  </a:cubicBezTo>
                  <a:cubicBezTo>
                    <a:pt x="449842" y="49078"/>
                    <a:pt x="452842" y="47363"/>
                    <a:pt x="455843" y="46077"/>
                  </a:cubicBezTo>
                  <a:cubicBezTo>
                    <a:pt x="453700" y="31933"/>
                    <a:pt x="451556" y="17788"/>
                    <a:pt x="450271" y="3215"/>
                  </a:cubicBezTo>
                  <a:lnTo>
                    <a:pt x="368403" y="69223"/>
                  </a:lnTo>
                  <a:lnTo>
                    <a:pt x="361974" y="6836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07C37987-CECD-4C5F-957D-045A911A6EE9}"/>
                </a:ext>
              </a:extLst>
            </p:cNvPr>
            <p:cNvSpPr/>
            <p:nvPr/>
          </p:nvSpPr>
          <p:spPr>
            <a:xfrm>
              <a:off x="6295096" y="1940171"/>
              <a:ext cx="132874" cy="180023"/>
            </a:xfrm>
            <a:custGeom>
              <a:avLst/>
              <a:gdLst>
                <a:gd name="connsiteX0" fmla="*/ 3215 w 132873"/>
                <a:gd name="connsiteY0" fmla="*/ 106513 h 180022"/>
                <a:gd name="connsiteX1" fmla="*/ 17359 w 132873"/>
                <a:gd name="connsiteY1" fmla="*/ 166521 h 180022"/>
                <a:gd name="connsiteX2" fmla="*/ 112943 w 132873"/>
                <a:gd name="connsiteY2" fmla="*/ 176808 h 180022"/>
                <a:gd name="connsiteX3" fmla="*/ 117658 w 132873"/>
                <a:gd name="connsiteY3" fmla="*/ 130945 h 180022"/>
                <a:gd name="connsiteX4" fmla="*/ 131802 w 132873"/>
                <a:gd name="connsiteY4" fmla="*/ 3215 h 180022"/>
                <a:gd name="connsiteX5" fmla="*/ 3215 w 132873"/>
                <a:gd name="connsiteY5" fmla="*/ 106513 h 180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2873" h="180022">
                  <a:moveTo>
                    <a:pt x="3215" y="106513"/>
                  </a:moveTo>
                  <a:cubicBezTo>
                    <a:pt x="7501" y="126659"/>
                    <a:pt x="12644" y="146375"/>
                    <a:pt x="17359" y="166521"/>
                  </a:cubicBezTo>
                  <a:lnTo>
                    <a:pt x="112943" y="176808"/>
                  </a:lnTo>
                  <a:cubicBezTo>
                    <a:pt x="114229" y="161377"/>
                    <a:pt x="115943" y="146375"/>
                    <a:pt x="117658" y="130945"/>
                  </a:cubicBezTo>
                  <a:cubicBezTo>
                    <a:pt x="121944" y="88511"/>
                    <a:pt x="128373" y="45649"/>
                    <a:pt x="131802" y="3215"/>
                  </a:cubicBezTo>
                  <a:lnTo>
                    <a:pt x="3215" y="10651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65252CF8-BCB9-4C84-8B09-9E95CA9A68BF}"/>
                </a:ext>
              </a:extLst>
            </p:cNvPr>
            <p:cNvSpPr/>
            <p:nvPr/>
          </p:nvSpPr>
          <p:spPr>
            <a:xfrm>
              <a:off x="6283952" y="1785866"/>
              <a:ext cx="531495" cy="261461"/>
            </a:xfrm>
            <a:custGeom>
              <a:avLst/>
              <a:gdLst>
                <a:gd name="connsiteX0" fmla="*/ 407408 w 531495"/>
                <a:gd name="connsiteY0" fmla="*/ 21646 h 261461"/>
                <a:gd name="connsiteX1" fmla="*/ 401407 w 531495"/>
                <a:gd name="connsiteY1" fmla="*/ 20788 h 261461"/>
                <a:gd name="connsiteX2" fmla="*/ 256532 w 531495"/>
                <a:gd name="connsiteY2" fmla="*/ 5358 h 261461"/>
                <a:gd name="connsiteX3" fmla="*/ 4929 w 531495"/>
                <a:gd name="connsiteY3" fmla="*/ 207669 h 261461"/>
                <a:gd name="connsiteX4" fmla="*/ 3215 w 531495"/>
                <a:gd name="connsiteY4" fmla="*/ 207669 h 261461"/>
                <a:gd name="connsiteX5" fmla="*/ 7501 w 531495"/>
                <a:gd name="connsiteY5" fmla="*/ 228243 h 261461"/>
                <a:gd name="connsiteX6" fmla="*/ 145518 w 531495"/>
                <a:gd name="connsiteY6" fmla="*/ 117229 h 261461"/>
                <a:gd name="connsiteX7" fmla="*/ 145947 w 531495"/>
                <a:gd name="connsiteY7" fmla="*/ 107371 h 261461"/>
                <a:gd name="connsiteX8" fmla="*/ 148519 w 531495"/>
                <a:gd name="connsiteY8" fmla="*/ 115086 h 261461"/>
                <a:gd name="connsiteX9" fmla="*/ 215384 w 531495"/>
                <a:gd name="connsiteY9" fmla="*/ 61508 h 261461"/>
                <a:gd name="connsiteX10" fmla="*/ 221385 w 531495"/>
                <a:gd name="connsiteY10" fmla="*/ 61936 h 261461"/>
                <a:gd name="connsiteX11" fmla="*/ 289108 w 531495"/>
                <a:gd name="connsiteY11" fmla="*/ 69223 h 261461"/>
                <a:gd name="connsiteX12" fmla="*/ 302824 w 531495"/>
                <a:gd name="connsiteY12" fmla="*/ 49078 h 261461"/>
                <a:gd name="connsiteX13" fmla="*/ 362831 w 531495"/>
                <a:gd name="connsiteY13" fmla="*/ 55507 h 261461"/>
                <a:gd name="connsiteX14" fmla="*/ 356830 w 531495"/>
                <a:gd name="connsiteY14" fmla="*/ 115943 h 261461"/>
                <a:gd name="connsiteX15" fmla="*/ 296394 w 531495"/>
                <a:gd name="connsiteY15" fmla="*/ 109514 h 261461"/>
                <a:gd name="connsiteX16" fmla="*/ 290393 w 531495"/>
                <a:gd name="connsiteY16" fmla="*/ 99227 h 261461"/>
                <a:gd name="connsiteX17" fmla="*/ 224385 w 531495"/>
                <a:gd name="connsiteY17" fmla="*/ 92369 h 261461"/>
                <a:gd name="connsiteX18" fmla="*/ 157091 w 531495"/>
                <a:gd name="connsiteY18" fmla="*/ 146804 h 261461"/>
                <a:gd name="connsiteX19" fmla="*/ 169950 w 531495"/>
                <a:gd name="connsiteY19" fmla="*/ 179380 h 261461"/>
                <a:gd name="connsiteX20" fmla="*/ 228243 w 531495"/>
                <a:gd name="connsiteY20" fmla="*/ 259104 h 261461"/>
                <a:gd name="connsiteX21" fmla="*/ 440841 w 531495"/>
                <a:gd name="connsiteY21" fmla="*/ 88083 h 261461"/>
                <a:gd name="connsiteX22" fmla="*/ 446842 w 531495"/>
                <a:gd name="connsiteY22" fmla="*/ 88940 h 261461"/>
                <a:gd name="connsiteX23" fmla="*/ 527852 w 531495"/>
                <a:gd name="connsiteY23" fmla="*/ 97512 h 261461"/>
                <a:gd name="connsiteX24" fmla="*/ 528709 w 531495"/>
                <a:gd name="connsiteY24" fmla="*/ 94083 h 261461"/>
                <a:gd name="connsiteX25" fmla="*/ 487990 w 531495"/>
                <a:gd name="connsiteY25" fmla="*/ 26789 h 261461"/>
                <a:gd name="connsiteX26" fmla="*/ 476845 w 531495"/>
                <a:gd name="connsiteY26" fmla="*/ 12644 h 261461"/>
                <a:gd name="connsiteX27" fmla="*/ 432697 w 531495"/>
                <a:gd name="connsiteY27" fmla="*/ 3215 h 261461"/>
                <a:gd name="connsiteX28" fmla="*/ 407408 w 531495"/>
                <a:gd name="connsiteY28" fmla="*/ 21646 h 261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31495" h="261461">
                  <a:moveTo>
                    <a:pt x="407408" y="21646"/>
                  </a:moveTo>
                  <a:lnTo>
                    <a:pt x="401407" y="20788"/>
                  </a:lnTo>
                  <a:lnTo>
                    <a:pt x="256532" y="5358"/>
                  </a:lnTo>
                  <a:lnTo>
                    <a:pt x="4929" y="207669"/>
                  </a:lnTo>
                  <a:lnTo>
                    <a:pt x="3215" y="207669"/>
                  </a:lnTo>
                  <a:cubicBezTo>
                    <a:pt x="4501" y="214527"/>
                    <a:pt x="6215" y="221385"/>
                    <a:pt x="7501" y="228243"/>
                  </a:cubicBezTo>
                  <a:lnTo>
                    <a:pt x="145518" y="117229"/>
                  </a:lnTo>
                  <a:cubicBezTo>
                    <a:pt x="145518" y="113800"/>
                    <a:pt x="145947" y="110371"/>
                    <a:pt x="145947" y="107371"/>
                  </a:cubicBezTo>
                  <a:cubicBezTo>
                    <a:pt x="146804" y="109942"/>
                    <a:pt x="147661" y="112514"/>
                    <a:pt x="148519" y="115086"/>
                  </a:cubicBezTo>
                  <a:lnTo>
                    <a:pt x="215384" y="61508"/>
                  </a:lnTo>
                  <a:lnTo>
                    <a:pt x="221385" y="61936"/>
                  </a:lnTo>
                  <a:lnTo>
                    <a:pt x="289108" y="69223"/>
                  </a:lnTo>
                  <a:cubicBezTo>
                    <a:pt x="291679" y="61508"/>
                    <a:pt x="296394" y="54650"/>
                    <a:pt x="302824" y="49078"/>
                  </a:cubicBezTo>
                  <a:cubicBezTo>
                    <a:pt x="321254" y="34076"/>
                    <a:pt x="347829" y="37076"/>
                    <a:pt x="362831" y="55507"/>
                  </a:cubicBezTo>
                  <a:cubicBezTo>
                    <a:pt x="377833" y="73938"/>
                    <a:pt x="375261" y="100941"/>
                    <a:pt x="356830" y="115943"/>
                  </a:cubicBezTo>
                  <a:cubicBezTo>
                    <a:pt x="338399" y="130945"/>
                    <a:pt x="310968" y="127945"/>
                    <a:pt x="296394" y="109514"/>
                  </a:cubicBezTo>
                  <a:cubicBezTo>
                    <a:pt x="293823" y="106085"/>
                    <a:pt x="292108" y="102656"/>
                    <a:pt x="290393" y="99227"/>
                  </a:cubicBezTo>
                  <a:lnTo>
                    <a:pt x="224385" y="92369"/>
                  </a:lnTo>
                  <a:lnTo>
                    <a:pt x="157091" y="146804"/>
                  </a:lnTo>
                  <a:cubicBezTo>
                    <a:pt x="160091" y="157948"/>
                    <a:pt x="163949" y="169093"/>
                    <a:pt x="169950" y="179380"/>
                  </a:cubicBezTo>
                  <a:cubicBezTo>
                    <a:pt x="185809" y="208526"/>
                    <a:pt x="205526" y="235101"/>
                    <a:pt x="228243" y="259104"/>
                  </a:cubicBezTo>
                  <a:lnTo>
                    <a:pt x="440841" y="88083"/>
                  </a:lnTo>
                  <a:lnTo>
                    <a:pt x="446842" y="88940"/>
                  </a:lnTo>
                  <a:lnTo>
                    <a:pt x="527852" y="97512"/>
                  </a:lnTo>
                  <a:cubicBezTo>
                    <a:pt x="528280" y="96226"/>
                    <a:pt x="528280" y="95369"/>
                    <a:pt x="528709" y="94083"/>
                  </a:cubicBezTo>
                  <a:cubicBezTo>
                    <a:pt x="517136" y="70509"/>
                    <a:pt x="504706" y="47363"/>
                    <a:pt x="487990" y="26789"/>
                  </a:cubicBezTo>
                  <a:cubicBezTo>
                    <a:pt x="484132" y="22074"/>
                    <a:pt x="480274" y="17359"/>
                    <a:pt x="476845" y="12644"/>
                  </a:cubicBezTo>
                  <a:cubicBezTo>
                    <a:pt x="461843" y="18217"/>
                    <a:pt x="444270" y="14788"/>
                    <a:pt x="432697" y="3215"/>
                  </a:cubicBezTo>
                  <a:lnTo>
                    <a:pt x="407408" y="2164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649F0E5B-042B-4D8B-A2FF-914823919A75}"/>
                </a:ext>
              </a:extLst>
            </p:cNvPr>
            <p:cNvSpPr/>
            <p:nvPr/>
          </p:nvSpPr>
          <p:spPr>
            <a:xfrm>
              <a:off x="6773442" y="2205490"/>
              <a:ext cx="304324" cy="278606"/>
            </a:xfrm>
            <a:custGeom>
              <a:avLst/>
              <a:gdLst>
                <a:gd name="connsiteX0" fmla="*/ 250960 w 304323"/>
                <a:gd name="connsiteY0" fmla="*/ 64079 h 278606"/>
                <a:gd name="connsiteX1" fmla="*/ 249674 w 304323"/>
                <a:gd name="connsiteY1" fmla="*/ 67937 h 278606"/>
                <a:gd name="connsiteX2" fmla="*/ 3215 w 304323"/>
                <a:gd name="connsiteY2" fmla="*/ 266819 h 278606"/>
                <a:gd name="connsiteX3" fmla="*/ 10501 w 304323"/>
                <a:gd name="connsiteY3" fmla="*/ 277106 h 278606"/>
                <a:gd name="connsiteX4" fmla="*/ 304110 w 304323"/>
                <a:gd name="connsiteY4" fmla="*/ 40505 h 278606"/>
                <a:gd name="connsiteX5" fmla="*/ 274106 w 304323"/>
                <a:gd name="connsiteY5" fmla="*/ 3215 h 278606"/>
                <a:gd name="connsiteX6" fmla="*/ 274106 w 304323"/>
                <a:gd name="connsiteY6" fmla="*/ 3215 h 278606"/>
                <a:gd name="connsiteX7" fmla="*/ 250960 w 304323"/>
                <a:gd name="connsiteY7" fmla="*/ 64079 h 278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4323" h="278606">
                  <a:moveTo>
                    <a:pt x="250960" y="64079"/>
                  </a:moveTo>
                  <a:lnTo>
                    <a:pt x="249674" y="67937"/>
                  </a:lnTo>
                  <a:lnTo>
                    <a:pt x="3215" y="266819"/>
                  </a:lnTo>
                  <a:cubicBezTo>
                    <a:pt x="5358" y="270248"/>
                    <a:pt x="7930" y="273677"/>
                    <a:pt x="10501" y="277106"/>
                  </a:cubicBezTo>
                  <a:lnTo>
                    <a:pt x="304110" y="40505"/>
                  </a:lnTo>
                  <a:cubicBezTo>
                    <a:pt x="294680" y="27646"/>
                    <a:pt x="284393" y="15216"/>
                    <a:pt x="274106" y="3215"/>
                  </a:cubicBezTo>
                  <a:lnTo>
                    <a:pt x="274106" y="3215"/>
                  </a:lnTo>
                  <a:lnTo>
                    <a:pt x="250960" y="6407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8A717D19-02DF-4BCB-A8CD-FB4C7B6A87CB}"/>
                </a:ext>
              </a:extLst>
            </p:cNvPr>
            <p:cNvSpPr/>
            <p:nvPr/>
          </p:nvSpPr>
          <p:spPr>
            <a:xfrm>
              <a:off x="5728454" y="3630239"/>
              <a:ext cx="8573" cy="17145"/>
            </a:xfrm>
            <a:custGeom>
              <a:avLst/>
              <a:gdLst>
                <a:gd name="connsiteX0" fmla="*/ 8358 w 8572"/>
                <a:gd name="connsiteY0" fmla="*/ 13930 h 17145"/>
                <a:gd name="connsiteX1" fmla="*/ 8358 w 8572"/>
                <a:gd name="connsiteY1" fmla="*/ 3215 h 17145"/>
                <a:gd name="connsiteX2" fmla="*/ 3215 w 8572"/>
                <a:gd name="connsiteY2" fmla="*/ 8787 h 17145"/>
                <a:gd name="connsiteX3" fmla="*/ 3215 w 8572"/>
                <a:gd name="connsiteY3" fmla="*/ 8787 h 17145"/>
                <a:gd name="connsiteX4" fmla="*/ 8358 w 8572"/>
                <a:gd name="connsiteY4" fmla="*/ 13930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" h="17145">
                  <a:moveTo>
                    <a:pt x="8358" y="13930"/>
                  </a:moveTo>
                  <a:cubicBezTo>
                    <a:pt x="8358" y="10073"/>
                    <a:pt x="8358" y="6644"/>
                    <a:pt x="8358" y="3215"/>
                  </a:cubicBezTo>
                  <a:lnTo>
                    <a:pt x="3215" y="8787"/>
                  </a:lnTo>
                  <a:lnTo>
                    <a:pt x="3215" y="8787"/>
                  </a:lnTo>
                  <a:cubicBezTo>
                    <a:pt x="4929" y="10501"/>
                    <a:pt x="6644" y="12216"/>
                    <a:pt x="8358" y="139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D92061E2-68D1-4260-AB69-ADA6281F85E7}"/>
                </a:ext>
              </a:extLst>
            </p:cNvPr>
            <p:cNvSpPr/>
            <p:nvPr/>
          </p:nvSpPr>
          <p:spPr>
            <a:xfrm>
              <a:off x="5454563" y="3259907"/>
              <a:ext cx="77153" cy="77153"/>
            </a:xfrm>
            <a:custGeom>
              <a:avLst/>
              <a:gdLst>
                <a:gd name="connsiteX0" fmla="*/ 11787 w 77152"/>
                <a:gd name="connsiteY0" fmla="*/ 77796 h 77152"/>
                <a:gd name="connsiteX1" fmla="*/ 11787 w 77152"/>
                <a:gd name="connsiteY1" fmla="*/ 77796 h 77152"/>
                <a:gd name="connsiteX2" fmla="*/ 76081 w 77152"/>
                <a:gd name="connsiteY2" fmla="*/ 13502 h 77152"/>
                <a:gd name="connsiteX3" fmla="*/ 65794 w 77152"/>
                <a:gd name="connsiteY3" fmla="*/ 3215 h 77152"/>
                <a:gd name="connsiteX4" fmla="*/ 3215 w 77152"/>
                <a:gd name="connsiteY4" fmla="*/ 65794 h 77152"/>
                <a:gd name="connsiteX5" fmla="*/ 11787 w 77152"/>
                <a:gd name="connsiteY5" fmla="*/ 77796 h 77152"/>
                <a:gd name="connsiteX6" fmla="*/ 11787 w 77152"/>
                <a:gd name="connsiteY6" fmla="*/ 77796 h 77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152" h="77152">
                  <a:moveTo>
                    <a:pt x="11787" y="77796"/>
                  </a:moveTo>
                  <a:lnTo>
                    <a:pt x="11787" y="77796"/>
                  </a:lnTo>
                  <a:lnTo>
                    <a:pt x="76081" y="13502"/>
                  </a:lnTo>
                  <a:cubicBezTo>
                    <a:pt x="72652" y="10073"/>
                    <a:pt x="69223" y="6644"/>
                    <a:pt x="65794" y="3215"/>
                  </a:cubicBezTo>
                  <a:lnTo>
                    <a:pt x="3215" y="65794"/>
                  </a:lnTo>
                  <a:cubicBezTo>
                    <a:pt x="5786" y="69652"/>
                    <a:pt x="8787" y="73938"/>
                    <a:pt x="11787" y="77796"/>
                  </a:cubicBezTo>
                  <a:lnTo>
                    <a:pt x="11787" y="7779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C6ACD3B1-8CDD-47E9-985A-4466B1C862AE}"/>
                </a:ext>
              </a:extLst>
            </p:cNvPr>
            <p:cNvSpPr/>
            <p:nvPr/>
          </p:nvSpPr>
          <p:spPr>
            <a:xfrm>
              <a:off x="5704022" y="3466505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8E00B614-ACCB-4385-9436-5674AF03436B}"/>
                </a:ext>
              </a:extLst>
            </p:cNvPr>
            <p:cNvSpPr/>
            <p:nvPr/>
          </p:nvSpPr>
          <p:spPr>
            <a:xfrm>
              <a:off x="5610582" y="3440359"/>
              <a:ext cx="98584" cy="102870"/>
            </a:xfrm>
            <a:custGeom>
              <a:avLst/>
              <a:gdLst>
                <a:gd name="connsiteX0" fmla="*/ 96655 w 98583"/>
                <a:gd name="connsiteY0" fmla="*/ 29361 h 102870"/>
                <a:gd name="connsiteX1" fmla="*/ 75224 w 98583"/>
                <a:gd name="connsiteY1" fmla="*/ 3215 h 102870"/>
                <a:gd name="connsiteX2" fmla="*/ 73938 w 98583"/>
                <a:gd name="connsiteY2" fmla="*/ 3643 h 102870"/>
                <a:gd name="connsiteX3" fmla="*/ 3215 w 98583"/>
                <a:gd name="connsiteY3" fmla="*/ 74366 h 102870"/>
                <a:gd name="connsiteX4" fmla="*/ 26360 w 98583"/>
                <a:gd name="connsiteY4" fmla="*/ 100084 h 102870"/>
                <a:gd name="connsiteX5" fmla="*/ 96655 w 98583"/>
                <a:gd name="connsiteY5" fmla="*/ 29361 h 102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8583" h="102870">
                  <a:moveTo>
                    <a:pt x="96655" y="29361"/>
                  </a:moveTo>
                  <a:cubicBezTo>
                    <a:pt x="89368" y="20360"/>
                    <a:pt x="82510" y="11787"/>
                    <a:pt x="75224" y="3215"/>
                  </a:cubicBezTo>
                  <a:cubicBezTo>
                    <a:pt x="74795" y="3215"/>
                    <a:pt x="74366" y="3215"/>
                    <a:pt x="73938" y="3643"/>
                  </a:cubicBezTo>
                  <a:lnTo>
                    <a:pt x="3215" y="74366"/>
                  </a:lnTo>
                  <a:cubicBezTo>
                    <a:pt x="10930" y="82939"/>
                    <a:pt x="18645" y="91511"/>
                    <a:pt x="26360" y="100084"/>
                  </a:cubicBezTo>
                  <a:lnTo>
                    <a:pt x="96655" y="2936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8DFFB1DE-FC35-4AB6-B58B-7CD091D9E4A2}"/>
                </a:ext>
              </a:extLst>
            </p:cNvPr>
            <p:cNvSpPr/>
            <p:nvPr/>
          </p:nvSpPr>
          <p:spPr>
            <a:xfrm>
              <a:off x="5334548" y="3122319"/>
              <a:ext cx="64294" cy="64294"/>
            </a:xfrm>
            <a:custGeom>
              <a:avLst/>
              <a:gdLst>
                <a:gd name="connsiteX0" fmla="*/ 61079 w 64293"/>
                <a:gd name="connsiteY0" fmla="*/ 25932 h 64293"/>
                <a:gd name="connsiteX1" fmla="*/ 61079 w 64293"/>
                <a:gd name="connsiteY1" fmla="*/ 25932 h 64293"/>
                <a:gd name="connsiteX2" fmla="*/ 34076 w 64293"/>
                <a:gd name="connsiteY2" fmla="*/ 3215 h 64293"/>
                <a:gd name="connsiteX3" fmla="*/ 3215 w 64293"/>
                <a:gd name="connsiteY3" fmla="*/ 34076 h 64293"/>
                <a:gd name="connsiteX4" fmla="*/ 22931 w 64293"/>
                <a:gd name="connsiteY4" fmla="*/ 64079 h 64293"/>
                <a:gd name="connsiteX5" fmla="*/ 61079 w 64293"/>
                <a:gd name="connsiteY5" fmla="*/ 25932 h 64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293" h="64293">
                  <a:moveTo>
                    <a:pt x="61079" y="25932"/>
                  </a:moveTo>
                  <a:lnTo>
                    <a:pt x="61079" y="25932"/>
                  </a:lnTo>
                  <a:cubicBezTo>
                    <a:pt x="52078" y="18217"/>
                    <a:pt x="43077" y="10501"/>
                    <a:pt x="34076" y="3215"/>
                  </a:cubicBezTo>
                  <a:lnTo>
                    <a:pt x="3215" y="34076"/>
                  </a:lnTo>
                  <a:cubicBezTo>
                    <a:pt x="9644" y="43934"/>
                    <a:pt x="16502" y="53792"/>
                    <a:pt x="22931" y="64079"/>
                  </a:cubicBezTo>
                  <a:lnTo>
                    <a:pt x="61079" y="2593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4FBE0FFD-A4DE-4BB7-8174-0A95BABB3A48}"/>
                </a:ext>
              </a:extLst>
            </p:cNvPr>
            <p:cNvSpPr/>
            <p:nvPr/>
          </p:nvSpPr>
          <p:spPr>
            <a:xfrm>
              <a:off x="5388126" y="3184041"/>
              <a:ext cx="85725" cy="90011"/>
            </a:xfrm>
            <a:custGeom>
              <a:avLst/>
              <a:gdLst>
                <a:gd name="connsiteX0" fmla="*/ 82939 w 85725"/>
                <a:gd name="connsiteY0" fmla="*/ 31933 h 90011"/>
                <a:gd name="connsiteX1" fmla="*/ 51649 w 85725"/>
                <a:gd name="connsiteY1" fmla="*/ 3215 h 90011"/>
                <a:gd name="connsiteX2" fmla="*/ 3215 w 85725"/>
                <a:gd name="connsiteY2" fmla="*/ 51650 h 90011"/>
                <a:gd name="connsiteX3" fmla="*/ 28075 w 85725"/>
                <a:gd name="connsiteY3" fmla="*/ 86797 h 90011"/>
                <a:gd name="connsiteX4" fmla="*/ 82939 w 85725"/>
                <a:gd name="connsiteY4" fmla="*/ 31933 h 90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90011">
                  <a:moveTo>
                    <a:pt x="82939" y="31933"/>
                  </a:moveTo>
                  <a:cubicBezTo>
                    <a:pt x="72652" y="22503"/>
                    <a:pt x="62365" y="12644"/>
                    <a:pt x="51649" y="3215"/>
                  </a:cubicBezTo>
                  <a:lnTo>
                    <a:pt x="3215" y="51650"/>
                  </a:lnTo>
                  <a:cubicBezTo>
                    <a:pt x="11359" y="63222"/>
                    <a:pt x="19502" y="75224"/>
                    <a:pt x="28075" y="86797"/>
                  </a:cubicBezTo>
                  <a:lnTo>
                    <a:pt x="82939" y="3193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490F9A0-5E9C-4752-9325-F553E0A2E46E}"/>
                </a:ext>
              </a:extLst>
            </p:cNvPr>
            <p:cNvSpPr/>
            <p:nvPr/>
          </p:nvSpPr>
          <p:spPr>
            <a:xfrm>
              <a:off x="5520142" y="3312200"/>
              <a:ext cx="55721" cy="55721"/>
            </a:xfrm>
            <a:custGeom>
              <a:avLst/>
              <a:gdLst>
                <a:gd name="connsiteX0" fmla="*/ 55078 w 55721"/>
                <a:gd name="connsiteY0" fmla="*/ 6644 h 55721"/>
                <a:gd name="connsiteX1" fmla="*/ 51649 w 55721"/>
                <a:gd name="connsiteY1" fmla="*/ 3215 h 55721"/>
                <a:gd name="connsiteX2" fmla="*/ 3215 w 55721"/>
                <a:gd name="connsiteY2" fmla="*/ 51649 h 55721"/>
                <a:gd name="connsiteX3" fmla="*/ 7501 w 55721"/>
                <a:gd name="connsiteY3" fmla="*/ 54221 h 55721"/>
                <a:gd name="connsiteX4" fmla="*/ 55078 w 55721"/>
                <a:gd name="connsiteY4" fmla="*/ 6644 h 5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721" h="55721">
                  <a:moveTo>
                    <a:pt x="55078" y="6644"/>
                  </a:moveTo>
                  <a:cubicBezTo>
                    <a:pt x="53793" y="5358"/>
                    <a:pt x="52935" y="4072"/>
                    <a:pt x="51649" y="3215"/>
                  </a:cubicBezTo>
                  <a:lnTo>
                    <a:pt x="3215" y="51649"/>
                  </a:lnTo>
                  <a:cubicBezTo>
                    <a:pt x="4501" y="52507"/>
                    <a:pt x="6215" y="53364"/>
                    <a:pt x="7501" y="54221"/>
                  </a:cubicBezTo>
                  <a:lnTo>
                    <a:pt x="55078" y="66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62943ADA-993D-4FFB-805C-90F12F316AC6}"/>
                </a:ext>
              </a:extLst>
            </p:cNvPr>
            <p:cNvSpPr/>
            <p:nvPr/>
          </p:nvSpPr>
          <p:spPr>
            <a:xfrm>
              <a:off x="5568577" y="3402639"/>
              <a:ext cx="90011" cy="98584"/>
            </a:xfrm>
            <a:custGeom>
              <a:avLst/>
              <a:gdLst>
                <a:gd name="connsiteX0" fmla="*/ 90654 w 90011"/>
                <a:gd name="connsiteY0" fmla="*/ 39219 h 98583"/>
                <a:gd name="connsiteX1" fmla="*/ 64508 w 90011"/>
                <a:gd name="connsiteY1" fmla="*/ 3215 h 98583"/>
                <a:gd name="connsiteX2" fmla="*/ 3215 w 90011"/>
                <a:gd name="connsiteY2" fmla="*/ 64508 h 98583"/>
                <a:gd name="connsiteX3" fmla="*/ 32361 w 90011"/>
                <a:gd name="connsiteY3" fmla="*/ 97512 h 98583"/>
                <a:gd name="connsiteX4" fmla="*/ 90654 w 90011"/>
                <a:gd name="connsiteY4" fmla="*/ 39219 h 98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011" h="98583">
                  <a:moveTo>
                    <a:pt x="90654" y="39219"/>
                  </a:moveTo>
                  <a:cubicBezTo>
                    <a:pt x="76081" y="33218"/>
                    <a:pt x="65794" y="19503"/>
                    <a:pt x="64508" y="3215"/>
                  </a:cubicBezTo>
                  <a:lnTo>
                    <a:pt x="3215" y="64508"/>
                  </a:lnTo>
                  <a:cubicBezTo>
                    <a:pt x="12644" y="75652"/>
                    <a:pt x="22503" y="86797"/>
                    <a:pt x="32361" y="97512"/>
                  </a:cubicBezTo>
                  <a:lnTo>
                    <a:pt x="90654" y="3921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300C42FA-F954-4DD8-B4A1-E624E216867C}"/>
                </a:ext>
              </a:extLst>
            </p:cNvPr>
            <p:cNvSpPr/>
            <p:nvPr/>
          </p:nvSpPr>
          <p:spPr>
            <a:xfrm>
              <a:off x="5535144" y="3337060"/>
              <a:ext cx="85725" cy="102870"/>
            </a:xfrm>
            <a:custGeom>
              <a:avLst/>
              <a:gdLst>
                <a:gd name="connsiteX0" fmla="*/ 10930 w 85725"/>
                <a:gd name="connsiteY0" fmla="*/ 100084 h 102870"/>
                <a:gd name="connsiteX1" fmla="*/ 10930 w 85725"/>
                <a:gd name="connsiteY1" fmla="*/ 100084 h 102870"/>
                <a:gd name="connsiteX2" fmla="*/ 82939 w 85725"/>
                <a:gd name="connsiteY2" fmla="*/ 28075 h 102870"/>
                <a:gd name="connsiteX3" fmla="*/ 60222 w 85725"/>
                <a:gd name="connsiteY3" fmla="*/ 3215 h 102870"/>
                <a:gd name="connsiteX4" fmla="*/ 9644 w 85725"/>
                <a:gd name="connsiteY4" fmla="*/ 53792 h 102870"/>
                <a:gd name="connsiteX5" fmla="*/ 11359 w 85725"/>
                <a:gd name="connsiteY5" fmla="*/ 64937 h 102870"/>
                <a:gd name="connsiteX6" fmla="*/ 3215 w 85725"/>
                <a:gd name="connsiteY6" fmla="*/ 90226 h 102870"/>
                <a:gd name="connsiteX7" fmla="*/ 10930 w 85725"/>
                <a:gd name="connsiteY7" fmla="*/ 100084 h 102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5725" h="102870">
                  <a:moveTo>
                    <a:pt x="10930" y="100084"/>
                  </a:moveTo>
                  <a:lnTo>
                    <a:pt x="10930" y="100084"/>
                  </a:lnTo>
                  <a:lnTo>
                    <a:pt x="82939" y="28075"/>
                  </a:lnTo>
                  <a:cubicBezTo>
                    <a:pt x="75224" y="19931"/>
                    <a:pt x="67937" y="11359"/>
                    <a:pt x="60222" y="3215"/>
                  </a:cubicBezTo>
                  <a:lnTo>
                    <a:pt x="9644" y="53792"/>
                  </a:lnTo>
                  <a:cubicBezTo>
                    <a:pt x="10501" y="57222"/>
                    <a:pt x="11359" y="61079"/>
                    <a:pt x="11359" y="64937"/>
                  </a:cubicBezTo>
                  <a:cubicBezTo>
                    <a:pt x="11359" y="74367"/>
                    <a:pt x="8358" y="82939"/>
                    <a:pt x="3215" y="90226"/>
                  </a:cubicBezTo>
                  <a:cubicBezTo>
                    <a:pt x="5786" y="93655"/>
                    <a:pt x="8358" y="96655"/>
                    <a:pt x="10930" y="1000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E2CAB522-C1EF-4D19-A817-196FBA16F3CA}"/>
                </a:ext>
              </a:extLst>
            </p:cNvPr>
            <p:cNvSpPr/>
            <p:nvPr/>
          </p:nvSpPr>
          <p:spPr>
            <a:xfrm>
              <a:off x="5310973" y="3095316"/>
              <a:ext cx="34290" cy="38576"/>
            </a:xfrm>
            <a:custGeom>
              <a:avLst/>
              <a:gdLst>
                <a:gd name="connsiteX0" fmla="*/ 3215 w 34290"/>
                <a:gd name="connsiteY0" fmla="*/ 24646 h 38576"/>
                <a:gd name="connsiteX1" fmla="*/ 10501 w 34290"/>
                <a:gd name="connsiteY1" fmla="*/ 35790 h 38576"/>
                <a:gd name="connsiteX2" fmla="*/ 34933 w 34290"/>
                <a:gd name="connsiteY2" fmla="*/ 11358 h 38576"/>
                <a:gd name="connsiteX3" fmla="*/ 24646 w 34290"/>
                <a:gd name="connsiteY3" fmla="*/ 3215 h 38576"/>
                <a:gd name="connsiteX4" fmla="*/ 3215 w 34290"/>
                <a:gd name="connsiteY4" fmla="*/ 24646 h 3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290" h="38576">
                  <a:moveTo>
                    <a:pt x="3215" y="24646"/>
                  </a:moveTo>
                  <a:cubicBezTo>
                    <a:pt x="5358" y="28503"/>
                    <a:pt x="7930" y="31932"/>
                    <a:pt x="10501" y="35790"/>
                  </a:cubicBezTo>
                  <a:lnTo>
                    <a:pt x="34933" y="11358"/>
                  </a:lnTo>
                  <a:cubicBezTo>
                    <a:pt x="31504" y="8787"/>
                    <a:pt x="28075" y="6215"/>
                    <a:pt x="24646" y="3215"/>
                  </a:cubicBezTo>
                  <a:lnTo>
                    <a:pt x="3215" y="2464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81404B1D-1833-4A62-BE4D-4159D261EB93}"/>
                </a:ext>
              </a:extLst>
            </p:cNvPr>
            <p:cNvSpPr/>
            <p:nvPr/>
          </p:nvSpPr>
          <p:spPr>
            <a:xfrm>
              <a:off x="6202085" y="3276624"/>
              <a:ext cx="304324" cy="780098"/>
            </a:xfrm>
            <a:custGeom>
              <a:avLst/>
              <a:gdLst>
                <a:gd name="connsiteX0" fmla="*/ 54650 w 304323"/>
                <a:gd name="connsiteY0" fmla="*/ 627293 h 780097"/>
                <a:gd name="connsiteX1" fmla="*/ 222242 w 304323"/>
                <a:gd name="connsiteY1" fmla="*/ 459700 h 780097"/>
                <a:gd name="connsiteX2" fmla="*/ 222242 w 304323"/>
                <a:gd name="connsiteY2" fmla="*/ 459700 h 780097"/>
                <a:gd name="connsiteX3" fmla="*/ 222242 w 304323"/>
                <a:gd name="connsiteY3" fmla="*/ 126230 h 780097"/>
                <a:gd name="connsiteX4" fmla="*/ 222242 w 304323"/>
                <a:gd name="connsiteY4" fmla="*/ 118086 h 780097"/>
                <a:gd name="connsiteX5" fmla="*/ 302824 w 304323"/>
                <a:gd name="connsiteY5" fmla="*/ 37505 h 780097"/>
                <a:gd name="connsiteX6" fmla="*/ 285679 w 304323"/>
                <a:gd name="connsiteY6" fmla="*/ 3215 h 780097"/>
                <a:gd name="connsiteX7" fmla="*/ 179808 w 304323"/>
                <a:gd name="connsiteY7" fmla="*/ 109514 h 780097"/>
                <a:gd name="connsiteX8" fmla="*/ 179808 w 304323"/>
                <a:gd name="connsiteY8" fmla="*/ 443841 h 780097"/>
                <a:gd name="connsiteX9" fmla="*/ 179808 w 304323"/>
                <a:gd name="connsiteY9" fmla="*/ 451985 h 780097"/>
                <a:gd name="connsiteX10" fmla="*/ 3215 w 304323"/>
                <a:gd name="connsiteY10" fmla="*/ 628150 h 780097"/>
                <a:gd name="connsiteX11" fmla="*/ 3215 w 304323"/>
                <a:gd name="connsiteY11" fmla="*/ 746022 h 780097"/>
                <a:gd name="connsiteX12" fmla="*/ 54221 w 304323"/>
                <a:gd name="connsiteY12" fmla="*/ 778597 h 780097"/>
                <a:gd name="connsiteX13" fmla="*/ 54221 w 304323"/>
                <a:gd name="connsiteY13" fmla="*/ 627293 h 780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04323" h="780097">
                  <a:moveTo>
                    <a:pt x="54650" y="627293"/>
                  </a:moveTo>
                  <a:lnTo>
                    <a:pt x="222242" y="459700"/>
                  </a:lnTo>
                  <a:lnTo>
                    <a:pt x="222242" y="459700"/>
                  </a:lnTo>
                  <a:lnTo>
                    <a:pt x="222242" y="126230"/>
                  </a:lnTo>
                  <a:lnTo>
                    <a:pt x="222242" y="118086"/>
                  </a:lnTo>
                  <a:lnTo>
                    <a:pt x="302824" y="37505"/>
                  </a:lnTo>
                  <a:cubicBezTo>
                    <a:pt x="296823" y="25932"/>
                    <a:pt x="291251" y="14788"/>
                    <a:pt x="285679" y="3215"/>
                  </a:cubicBezTo>
                  <a:lnTo>
                    <a:pt x="179808" y="109514"/>
                  </a:lnTo>
                  <a:lnTo>
                    <a:pt x="179808" y="443841"/>
                  </a:lnTo>
                  <a:lnTo>
                    <a:pt x="179808" y="451985"/>
                  </a:lnTo>
                  <a:lnTo>
                    <a:pt x="3215" y="628150"/>
                  </a:lnTo>
                  <a:lnTo>
                    <a:pt x="3215" y="746022"/>
                  </a:lnTo>
                  <a:cubicBezTo>
                    <a:pt x="20360" y="757166"/>
                    <a:pt x="37076" y="767882"/>
                    <a:pt x="54221" y="778597"/>
                  </a:cubicBezTo>
                  <a:lnTo>
                    <a:pt x="54221" y="62729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35060FE3-8302-4574-97BB-A1972FE6EA93}"/>
                </a:ext>
              </a:extLst>
            </p:cNvPr>
            <p:cNvSpPr/>
            <p:nvPr/>
          </p:nvSpPr>
          <p:spPr>
            <a:xfrm>
              <a:off x="6292525" y="3346918"/>
              <a:ext cx="317183" cy="797243"/>
            </a:xfrm>
            <a:custGeom>
              <a:avLst/>
              <a:gdLst>
                <a:gd name="connsiteX0" fmla="*/ 222671 w 317182"/>
                <a:gd name="connsiteY0" fmla="*/ 286536 h 797242"/>
                <a:gd name="connsiteX1" fmla="*/ 222671 w 317182"/>
                <a:gd name="connsiteY1" fmla="*/ 286536 h 797242"/>
                <a:gd name="connsiteX2" fmla="*/ 222671 w 317182"/>
                <a:gd name="connsiteY2" fmla="*/ 282678 h 797242"/>
                <a:gd name="connsiteX3" fmla="*/ 314825 w 317182"/>
                <a:gd name="connsiteY3" fmla="*/ 190524 h 797242"/>
                <a:gd name="connsiteX4" fmla="*/ 304538 w 317182"/>
                <a:gd name="connsiteY4" fmla="*/ 152805 h 797242"/>
                <a:gd name="connsiteX5" fmla="*/ 298537 w 317182"/>
                <a:gd name="connsiteY5" fmla="*/ 139518 h 797242"/>
                <a:gd name="connsiteX6" fmla="*/ 251817 w 317182"/>
                <a:gd name="connsiteY6" fmla="*/ 92797 h 797242"/>
                <a:gd name="connsiteX7" fmla="*/ 251817 w 317182"/>
                <a:gd name="connsiteY7" fmla="*/ 88940 h 797242"/>
                <a:gd name="connsiteX8" fmla="*/ 251817 w 317182"/>
                <a:gd name="connsiteY8" fmla="*/ 41791 h 797242"/>
                <a:gd name="connsiteX9" fmla="*/ 248388 w 317182"/>
                <a:gd name="connsiteY9" fmla="*/ 34933 h 797242"/>
                <a:gd name="connsiteX10" fmla="*/ 231672 w 317182"/>
                <a:gd name="connsiteY10" fmla="*/ 3215 h 797242"/>
                <a:gd name="connsiteX11" fmla="*/ 171236 w 317182"/>
                <a:gd name="connsiteY11" fmla="*/ 63651 h 797242"/>
                <a:gd name="connsiteX12" fmla="*/ 171236 w 317182"/>
                <a:gd name="connsiteY12" fmla="*/ 397121 h 797242"/>
                <a:gd name="connsiteX13" fmla="*/ 171236 w 317182"/>
                <a:gd name="connsiteY13" fmla="*/ 405265 h 797242"/>
                <a:gd name="connsiteX14" fmla="*/ 3215 w 317182"/>
                <a:gd name="connsiteY14" fmla="*/ 573286 h 797242"/>
                <a:gd name="connsiteX15" fmla="*/ 3215 w 317182"/>
                <a:gd name="connsiteY15" fmla="*/ 731877 h 797242"/>
                <a:gd name="connsiteX16" fmla="*/ 74795 w 317182"/>
                <a:gd name="connsiteY16" fmla="*/ 773454 h 797242"/>
                <a:gd name="connsiteX17" fmla="*/ 74795 w 317182"/>
                <a:gd name="connsiteY17" fmla="*/ 528709 h 797242"/>
                <a:gd name="connsiteX18" fmla="*/ 74795 w 317182"/>
                <a:gd name="connsiteY18" fmla="*/ 524851 h 797242"/>
                <a:gd name="connsiteX19" fmla="*/ 190524 w 317182"/>
                <a:gd name="connsiteY19" fmla="*/ 409123 h 797242"/>
                <a:gd name="connsiteX20" fmla="*/ 190524 w 317182"/>
                <a:gd name="connsiteY20" fmla="*/ 257390 h 797242"/>
                <a:gd name="connsiteX21" fmla="*/ 190524 w 317182"/>
                <a:gd name="connsiteY21" fmla="*/ 253103 h 797242"/>
                <a:gd name="connsiteX22" fmla="*/ 223099 w 317182"/>
                <a:gd name="connsiteY22" fmla="*/ 220528 h 797242"/>
                <a:gd name="connsiteX23" fmla="*/ 212384 w 317182"/>
                <a:gd name="connsiteY23" fmla="*/ 212812 h 797242"/>
                <a:gd name="connsiteX24" fmla="*/ 212384 w 317182"/>
                <a:gd name="connsiteY24" fmla="*/ 152376 h 797242"/>
                <a:gd name="connsiteX25" fmla="*/ 273248 w 317182"/>
                <a:gd name="connsiteY25" fmla="*/ 151948 h 797242"/>
                <a:gd name="connsiteX26" fmla="*/ 273248 w 317182"/>
                <a:gd name="connsiteY26" fmla="*/ 212812 h 797242"/>
                <a:gd name="connsiteX27" fmla="*/ 247102 w 317182"/>
                <a:gd name="connsiteY27" fmla="*/ 224814 h 797242"/>
                <a:gd name="connsiteX28" fmla="*/ 211098 w 317182"/>
                <a:gd name="connsiteY28" fmla="*/ 260818 h 797242"/>
                <a:gd name="connsiteX29" fmla="*/ 211098 w 317182"/>
                <a:gd name="connsiteY29" fmla="*/ 412552 h 797242"/>
                <a:gd name="connsiteX30" fmla="*/ 210669 w 317182"/>
                <a:gd name="connsiteY30" fmla="*/ 416838 h 797242"/>
                <a:gd name="connsiteX31" fmla="*/ 94940 w 317182"/>
                <a:gd name="connsiteY31" fmla="*/ 532567 h 797242"/>
                <a:gd name="connsiteX32" fmla="*/ 94940 w 317182"/>
                <a:gd name="connsiteY32" fmla="*/ 784170 h 797242"/>
                <a:gd name="connsiteX33" fmla="*/ 117658 w 317182"/>
                <a:gd name="connsiteY33" fmla="*/ 796600 h 797242"/>
                <a:gd name="connsiteX34" fmla="*/ 117658 w 317182"/>
                <a:gd name="connsiteY34" fmla="*/ 538139 h 797242"/>
                <a:gd name="connsiteX35" fmla="*/ 117229 w 317182"/>
                <a:gd name="connsiteY35" fmla="*/ 533853 h 797242"/>
                <a:gd name="connsiteX36" fmla="*/ 222671 w 317182"/>
                <a:gd name="connsiteY36" fmla="*/ 428411 h 797242"/>
                <a:gd name="connsiteX37" fmla="*/ 222671 w 317182"/>
                <a:gd name="connsiteY37" fmla="*/ 286536 h 797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17182" h="797242">
                  <a:moveTo>
                    <a:pt x="222671" y="286536"/>
                  </a:moveTo>
                  <a:lnTo>
                    <a:pt x="222671" y="286536"/>
                  </a:lnTo>
                  <a:lnTo>
                    <a:pt x="222671" y="282678"/>
                  </a:lnTo>
                  <a:lnTo>
                    <a:pt x="314825" y="190524"/>
                  </a:lnTo>
                  <a:lnTo>
                    <a:pt x="304538" y="152805"/>
                  </a:lnTo>
                  <a:cubicBezTo>
                    <a:pt x="302395" y="148519"/>
                    <a:pt x="300680" y="143804"/>
                    <a:pt x="298537" y="139518"/>
                  </a:cubicBezTo>
                  <a:lnTo>
                    <a:pt x="251817" y="92797"/>
                  </a:lnTo>
                  <a:lnTo>
                    <a:pt x="251817" y="88940"/>
                  </a:lnTo>
                  <a:lnTo>
                    <a:pt x="251817" y="41791"/>
                  </a:lnTo>
                  <a:cubicBezTo>
                    <a:pt x="250531" y="39648"/>
                    <a:pt x="249674" y="37076"/>
                    <a:pt x="248388" y="34933"/>
                  </a:cubicBezTo>
                  <a:cubicBezTo>
                    <a:pt x="242816" y="24217"/>
                    <a:pt x="237244" y="13930"/>
                    <a:pt x="231672" y="3215"/>
                  </a:cubicBezTo>
                  <a:lnTo>
                    <a:pt x="171236" y="63651"/>
                  </a:lnTo>
                  <a:lnTo>
                    <a:pt x="171236" y="397121"/>
                  </a:lnTo>
                  <a:lnTo>
                    <a:pt x="171236" y="405265"/>
                  </a:lnTo>
                  <a:lnTo>
                    <a:pt x="3215" y="573286"/>
                  </a:lnTo>
                  <a:lnTo>
                    <a:pt x="3215" y="731877"/>
                  </a:lnTo>
                  <a:cubicBezTo>
                    <a:pt x="26789" y="746022"/>
                    <a:pt x="50792" y="759738"/>
                    <a:pt x="74795" y="773454"/>
                  </a:cubicBezTo>
                  <a:lnTo>
                    <a:pt x="74795" y="528709"/>
                  </a:lnTo>
                  <a:lnTo>
                    <a:pt x="74795" y="524851"/>
                  </a:lnTo>
                  <a:lnTo>
                    <a:pt x="190524" y="409123"/>
                  </a:lnTo>
                  <a:lnTo>
                    <a:pt x="190524" y="257390"/>
                  </a:lnTo>
                  <a:lnTo>
                    <a:pt x="190524" y="253103"/>
                  </a:lnTo>
                  <a:lnTo>
                    <a:pt x="223099" y="220528"/>
                  </a:lnTo>
                  <a:cubicBezTo>
                    <a:pt x="219242" y="218384"/>
                    <a:pt x="215384" y="215813"/>
                    <a:pt x="212384" y="212812"/>
                  </a:cubicBezTo>
                  <a:cubicBezTo>
                    <a:pt x="195667" y="196096"/>
                    <a:pt x="195667" y="169093"/>
                    <a:pt x="212384" y="152376"/>
                  </a:cubicBezTo>
                  <a:cubicBezTo>
                    <a:pt x="229100" y="135660"/>
                    <a:pt x="256103" y="135231"/>
                    <a:pt x="273248" y="151948"/>
                  </a:cubicBezTo>
                  <a:cubicBezTo>
                    <a:pt x="289965" y="168664"/>
                    <a:pt x="289965" y="196096"/>
                    <a:pt x="273248" y="212812"/>
                  </a:cubicBezTo>
                  <a:cubicBezTo>
                    <a:pt x="265962" y="220099"/>
                    <a:pt x="256532" y="223957"/>
                    <a:pt x="247102" y="224814"/>
                  </a:cubicBezTo>
                  <a:lnTo>
                    <a:pt x="211098" y="260818"/>
                  </a:lnTo>
                  <a:lnTo>
                    <a:pt x="211098" y="412552"/>
                  </a:lnTo>
                  <a:lnTo>
                    <a:pt x="210669" y="416838"/>
                  </a:lnTo>
                  <a:lnTo>
                    <a:pt x="94940" y="532567"/>
                  </a:lnTo>
                  <a:lnTo>
                    <a:pt x="94940" y="784170"/>
                  </a:lnTo>
                  <a:cubicBezTo>
                    <a:pt x="102656" y="788456"/>
                    <a:pt x="109942" y="792742"/>
                    <a:pt x="117658" y="796600"/>
                  </a:cubicBezTo>
                  <a:lnTo>
                    <a:pt x="117658" y="538139"/>
                  </a:lnTo>
                  <a:lnTo>
                    <a:pt x="117229" y="533853"/>
                  </a:lnTo>
                  <a:lnTo>
                    <a:pt x="222671" y="428411"/>
                  </a:lnTo>
                  <a:lnTo>
                    <a:pt x="222671" y="28653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7CC72447-5755-4715-88DD-B5EF82E95FB8}"/>
                </a:ext>
              </a:extLst>
            </p:cNvPr>
            <p:cNvSpPr/>
            <p:nvPr/>
          </p:nvSpPr>
          <p:spPr>
            <a:xfrm>
              <a:off x="6458402" y="3594664"/>
              <a:ext cx="188595" cy="587216"/>
            </a:xfrm>
            <a:custGeom>
              <a:avLst/>
              <a:gdLst>
                <a:gd name="connsiteX0" fmla="*/ 21217 w 188595"/>
                <a:gd name="connsiteY0" fmla="*/ 585716 h 587216"/>
                <a:gd name="connsiteX1" fmla="*/ 21217 w 188595"/>
                <a:gd name="connsiteY1" fmla="*/ 327684 h 587216"/>
                <a:gd name="connsiteX2" fmla="*/ 21646 w 188595"/>
                <a:gd name="connsiteY2" fmla="*/ 323397 h 587216"/>
                <a:gd name="connsiteX3" fmla="*/ 140375 w 188595"/>
                <a:gd name="connsiteY3" fmla="*/ 204668 h 587216"/>
                <a:gd name="connsiteX4" fmla="*/ 140375 w 188595"/>
                <a:gd name="connsiteY4" fmla="*/ 62793 h 587216"/>
                <a:gd name="connsiteX5" fmla="*/ 140803 w 188595"/>
                <a:gd name="connsiteY5" fmla="*/ 58936 h 587216"/>
                <a:gd name="connsiteX6" fmla="*/ 186238 w 188595"/>
                <a:gd name="connsiteY6" fmla="*/ 13502 h 587216"/>
                <a:gd name="connsiteX7" fmla="*/ 181951 w 188595"/>
                <a:gd name="connsiteY7" fmla="*/ 3215 h 587216"/>
                <a:gd name="connsiteX8" fmla="*/ 124944 w 188595"/>
                <a:gd name="connsiteY8" fmla="*/ 60222 h 587216"/>
                <a:gd name="connsiteX9" fmla="*/ 124944 w 188595"/>
                <a:gd name="connsiteY9" fmla="*/ 199096 h 587216"/>
                <a:gd name="connsiteX10" fmla="*/ 125373 w 188595"/>
                <a:gd name="connsiteY10" fmla="*/ 203382 h 587216"/>
                <a:gd name="connsiteX11" fmla="*/ 3215 w 188595"/>
                <a:gd name="connsiteY11" fmla="*/ 325540 h 587216"/>
                <a:gd name="connsiteX12" fmla="*/ 3215 w 188595"/>
                <a:gd name="connsiteY12" fmla="*/ 576715 h 587216"/>
                <a:gd name="connsiteX13" fmla="*/ 21217 w 188595"/>
                <a:gd name="connsiteY13" fmla="*/ 585716 h 587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8595" h="587216">
                  <a:moveTo>
                    <a:pt x="21217" y="585716"/>
                  </a:moveTo>
                  <a:lnTo>
                    <a:pt x="21217" y="327684"/>
                  </a:lnTo>
                  <a:lnTo>
                    <a:pt x="21646" y="323397"/>
                  </a:lnTo>
                  <a:lnTo>
                    <a:pt x="140375" y="204668"/>
                  </a:lnTo>
                  <a:lnTo>
                    <a:pt x="140375" y="62793"/>
                  </a:lnTo>
                  <a:lnTo>
                    <a:pt x="140803" y="58936"/>
                  </a:lnTo>
                  <a:lnTo>
                    <a:pt x="186238" y="13502"/>
                  </a:lnTo>
                  <a:cubicBezTo>
                    <a:pt x="184952" y="10073"/>
                    <a:pt x="183237" y="6644"/>
                    <a:pt x="181951" y="3215"/>
                  </a:cubicBezTo>
                  <a:lnTo>
                    <a:pt x="124944" y="60222"/>
                  </a:lnTo>
                  <a:lnTo>
                    <a:pt x="124944" y="199096"/>
                  </a:lnTo>
                  <a:lnTo>
                    <a:pt x="125373" y="203382"/>
                  </a:lnTo>
                  <a:lnTo>
                    <a:pt x="3215" y="325540"/>
                  </a:lnTo>
                  <a:lnTo>
                    <a:pt x="3215" y="576715"/>
                  </a:lnTo>
                  <a:cubicBezTo>
                    <a:pt x="9216" y="579715"/>
                    <a:pt x="15216" y="582716"/>
                    <a:pt x="21217" y="58571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2F3EA9AC-BC82-4C1D-ADFF-2AE78089C651}"/>
                </a:ext>
              </a:extLst>
            </p:cNvPr>
            <p:cNvSpPr/>
            <p:nvPr/>
          </p:nvSpPr>
          <p:spPr>
            <a:xfrm>
              <a:off x="5688163" y="3529513"/>
              <a:ext cx="94298" cy="98584"/>
            </a:xfrm>
            <a:custGeom>
              <a:avLst/>
              <a:gdLst>
                <a:gd name="connsiteX0" fmla="*/ 68366 w 94297"/>
                <a:gd name="connsiteY0" fmla="*/ 3215 h 98583"/>
                <a:gd name="connsiteX1" fmla="*/ 3215 w 94297"/>
                <a:gd name="connsiteY1" fmla="*/ 68366 h 98583"/>
                <a:gd name="connsiteX2" fmla="*/ 29361 w 94297"/>
                <a:gd name="connsiteY2" fmla="*/ 95369 h 98583"/>
                <a:gd name="connsiteX3" fmla="*/ 91083 w 94297"/>
                <a:gd name="connsiteY3" fmla="*/ 33647 h 98583"/>
                <a:gd name="connsiteX4" fmla="*/ 68366 w 94297"/>
                <a:gd name="connsiteY4" fmla="*/ 3215 h 98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297" h="98583">
                  <a:moveTo>
                    <a:pt x="68366" y="3215"/>
                  </a:moveTo>
                  <a:lnTo>
                    <a:pt x="3215" y="68366"/>
                  </a:lnTo>
                  <a:cubicBezTo>
                    <a:pt x="11787" y="77367"/>
                    <a:pt x="20360" y="86368"/>
                    <a:pt x="29361" y="95369"/>
                  </a:cubicBezTo>
                  <a:lnTo>
                    <a:pt x="91083" y="33647"/>
                  </a:lnTo>
                  <a:cubicBezTo>
                    <a:pt x="83796" y="23789"/>
                    <a:pt x="76081" y="13502"/>
                    <a:pt x="68366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9542C822-5FE4-42FE-BE7F-F88AA1ED27E0}"/>
                </a:ext>
              </a:extLst>
            </p:cNvPr>
            <p:cNvSpPr/>
            <p:nvPr/>
          </p:nvSpPr>
          <p:spPr>
            <a:xfrm>
              <a:off x="5582293" y="2463951"/>
              <a:ext cx="840105" cy="1084421"/>
            </a:xfrm>
            <a:custGeom>
              <a:avLst/>
              <a:gdLst>
                <a:gd name="connsiteX0" fmla="*/ 689443 w 840105"/>
                <a:gd name="connsiteY0" fmla="*/ 436555 h 1084421"/>
                <a:gd name="connsiteX1" fmla="*/ 773454 w 840105"/>
                <a:gd name="connsiteY1" fmla="*/ 436555 h 1084421"/>
                <a:gd name="connsiteX2" fmla="*/ 782027 w 840105"/>
                <a:gd name="connsiteY2" fmla="*/ 424125 h 1084421"/>
                <a:gd name="connsiteX3" fmla="*/ 839462 w 840105"/>
                <a:gd name="connsiteY3" fmla="*/ 421124 h 1084421"/>
                <a:gd name="connsiteX4" fmla="*/ 835605 w 840105"/>
                <a:gd name="connsiteY4" fmla="*/ 336685 h 1084421"/>
                <a:gd name="connsiteX5" fmla="*/ 837748 w 840105"/>
                <a:gd name="connsiteY5" fmla="*/ 239816 h 1084421"/>
                <a:gd name="connsiteX6" fmla="*/ 835605 w 840105"/>
                <a:gd name="connsiteY6" fmla="*/ 241959 h 1084421"/>
                <a:gd name="connsiteX7" fmla="*/ 774740 w 840105"/>
                <a:gd name="connsiteY7" fmla="*/ 241959 h 1084421"/>
                <a:gd name="connsiteX8" fmla="*/ 774311 w 840105"/>
                <a:gd name="connsiteY8" fmla="*/ 181094 h 1084421"/>
                <a:gd name="connsiteX9" fmla="*/ 835605 w 840105"/>
                <a:gd name="connsiteY9" fmla="*/ 181094 h 1084421"/>
                <a:gd name="connsiteX10" fmla="*/ 837319 w 840105"/>
                <a:gd name="connsiteY10" fmla="*/ 182809 h 1084421"/>
                <a:gd name="connsiteX11" fmla="*/ 835605 w 840105"/>
                <a:gd name="connsiteY11" fmla="*/ 149376 h 1084421"/>
                <a:gd name="connsiteX12" fmla="*/ 833462 w 840105"/>
                <a:gd name="connsiteY12" fmla="*/ 122801 h 1084421"/>
                <a:gd name="connsiteX13" fmla="*/ 809458 w 840105"/>
                <a:gd name="connsiteY13" fmla="*/ 98798 h 1084421"/>
                <a:gd name="connsiteX14" fmla="*/ 731449 w 840105"/>
                <a:gd name="connsiteY14" fmla="*/ 98798 h 1084421"/>
                <a:gd name="connsiteX15" fmla="*/ 720305 w 840105"/>
                <a:gd name="connsiteY15" fmla="*/ 120230 h 1084421"/>
                <a:gd name="connsiteX16" fmla="*/ 659440 w 840105"/>
                <a:gd name="connsiteY16" fmla="*/ 120230 h 1084421"/>
                <a:gd name="connsiteX17" fmla="*/ 659440 w 840105"/>
                <a:gd name="connsiteY17" fmla="*/ 59365 h 1084421"/>
                <a:gd name="connsiteX18" fmla="*/ 719876 w 840105"/>
                <a:gd name="connsiteY18" fmla="*/ 59793 h 1084421"/>
                <a:gd name="connsiteX19" fmla="*/ 731020 w 840105"/>
                <a:gd name="connsiteY19" fmla="*/ 79510 h 1084421"/>
                <a:gd name="connsiteX20" fmla="*/ 813745 w 840105"/>
                <a:gd name="connsiteY20" fmla="*/ 79081 h 1084421"/>
                <a:gd name="connsiteX21" fmla="*/ 817602 w 840105"/>
                <a:gd name="connsiteY21" fmla="*/ 79081 h 1084421"/>
                <a:gd name="connsiteX22" fmla="*/ 830890 w 840105"/>
                <a:gd name="connsiteY22" fmla="*/ 92369 h 1084421"/>
                <a:gd name="connsiteX23" fmla="*/ 824032 w 840105"/>
                <a:gd name="connsiteY23" fmla="*/ 8787 h 1084421"/>
                <a:gd name="connsiteX24" fmla="*/ 821889 w 840105"/>
                <a:gd name="connsiteY24" fmla="*/ 3215 h 1084421"/>
                <a:gd name="connsiteX25" fmla="*/ 818888 w 840105"/>
                <a:gd name="connsiteY25" fmla="*/ 5787 h 1084421"/>
                <a:gd name="connsiteX26" fmla="*/ 818888 w 840105"/>
                <a:gd name="connsiteY26" fmla="*/ 5787 h 1084421"/>
                <a:gd name="connsiteX27" fmla="*/ 806458 w 840105"/>
                <a:gd name="connsiteY27" fmla="*/ 5787 h 1084421"/>
                <a:gd name="connsiteX28" fmla="*/ 670155 w 840105"/>
                <a:gd name="connsiteY28" fmla="*/ 6215 h 1084421"/>
                <a:gd name="connsiteX29" fmla="*/ 616149 w 840105"/>
                <a:gd name="connsiteY29" fmla="*/ 60222 h 1084421"/>
                <a:gd name="connsiteX30" fmla="*/ 616149 w 840105"/>
                <a:gd name="connsiteY30" fmla="*/ 211955 h 1084421"/>
                <a:gd name="connsiteX31" fmla="*/ 616149 w 840105"/>
                <a:gd name="connsiteY31" fmla="*/ 223957 h 1084421"/>
                <a:gd name="connsiteX32" fmla="*/ 3215 w 840105"/>
                <a:gd name="connsiteY32" fmla="*/ 836890 h 1084421"/>
                <a:gd name="connsiteX33" fmla="*/ 49506 w 840105"/>
                <a:gd name="connsiteY33" fmla="*/ 886611 h 1084421"/>
                <a:gd name="connsiteX34" fmla="*/ 263819 w 840105"/>
                <a:gd name="connsiteY34" fmla="*/ 672299 h 1084421"/>
                <a:gd name="connsiteX35" fmla="*/ 285250 w 840105"/>
                <a:gd name="connsiteY35" fmla="*/ 593431 h 1084421"/>
                <a:gd name="connsiteX36" fmla="*/ 286536 w 840105"/>
                <a:gd name="connsiteY36" fmla="*/ 588288 h 1084421"/>
                <a:gd name="connsiteX37" fmla="*/ 563856 w 840105"/>
                <a:gd name="connsiteY37" fmla="*/ 310968 h 1084421"/>
                <a:gd name="connsiteX38" fmla="*/ 572000 w 840105"/>
                <a:gd name="connsiteY38" fmla="*/ 310968 h 1084421"/>
                <a:gd name="connsiteX39" fmla="*/ 650439 w 840105"/>
                <a:gd name="connsiteY39" fmla="*/ 311396 h 1084421"/>
                <a:gd name="connsiteX40" fmla="*/ 660297 w 840105"/>
                <a:gd name="connsiteY40" fmla="*/ 295108 h 1084421"/>
                <a:gd name="connsiteX41" fmla="*/ 721162 w 840105"/>
                <a:gd name="connsiteY41" fmla="*/ 295108 h 1084421"/>
                <a:gd name="connsiteX42" fmla="*/ 721162 w 840105"/>
                <a:gd name="connsiteY42" fmla="*/ 355973 h 1084421"/>
                <a:gd name="connsiteX43" fmla="*/ 660297 w 840105"/>
                <a:gd name="connsiteY43" fmla="*/ 355973 h 1084421"/>
                <a:gd name="connsiteX44" fmla="*/ 655582 w 840105"/>
                <a:gd name="connsiteY44" fmla="*/ 349972 h 1084421"/>
                <a:gd name="connsiteX45" fmla="*/ 579715 w 840105"/>
                <a:gd name="connsiteY45" fmla="*/ 350401 h 1084421"/>
                <a:gd name="connsiteX46" fmla="*/ 321683 w 840105"/>
                <a:gd name="connsiteY46" fmla="*/ 608433 h 1084421"/>
                <a:gd name="connsiteX47" fmla="*/ 300252 w 840105"/>
                <a:gd name="connsiteY47" fmla="*/ 687300 h 1084421"/>
                <a:gd name="connsiteX48" fmla="*/ 298966 w 840105"/>
                <a:gd name="connsiteY48" fmla="*/ 692444 h 1084421"/>
                <a:gd name="connsiteX49" fmla="*/ 75652 w 840105"/>
                <a:gd name="connsiteY49" fmla="*/ 915757 h 1084421"/>
                <a:gd name="connsiteX50" fmla="*/ 104370 w 840105"/>
                <a:gd name="connsiteY50" fmla="*/ 949190 h 1084421"/>
                <a:gd name="connsiteX51" fmla="*/ 384691 w 840105"/>
                <a:gd name="connsiteY51" fmla="*/ 668870 h 1084421"/>
                <a:gd name="connsiteX52" fmla="*/ 398407 w 840105"/>
                <a:gd name="connsiteY52" fmla="*/ 617006 h 1084421"/>
                <a:gd name="connsiteX53" fmla="*/ 399264 w 840105"/>
                <a:gd name="connsiteY53" fmla="*/ 614434 h 1084421"/>
                <a:gd name="connsiteX54" fmla="*/ 421124 w 840105"/>
                <a:gd name="connsiteY54" fmla="*/ 592574 h 1084421"/>
                <a:gd name="connsiteX55" fmla="*/ 421981 w 840105"/>
                <a:gd name="connsiteY55" fmla="*/ 532995 h 1084421"/>
                <a:gd name="connsiteX56" fmla="*/ 482846 w 840105"/>
                <a:gd name="connsiteY56" fmla="*/ 533424 h 1084421"/>
                <a:gd name="connsiteX57" fmla="*/ 482846 w 840105"/>
                <a:gd name="connsiteY57" fmla="*/ 594289 h 1084421"/>
                <a:gd name="connsiteX58" fmla="*/ 437840 w 840105"/>
                <a:gd name="connsiteY58" fmla="*/ 604147 h 1084421"/>
                <a:gd name="connsiteX59" fmla="*/ 416838 w 840105"/>
                <a:gd name="connsiteY59" fmla="*/ 625150 h 1084421"/>
                <a:gd name="connsiteX60" fmla="*/ 403122 w 840105"/>
                <a:gd name="connsiteY60" fmla="*/ 677013 h 1084421"/>
                <a:gd name="connsiteX61" fmla="*/ 402265 w 840105"/>
                <a:gd name="connsiteY61" fmla="*/ 679585 h 1084421"/>
                <a:gd name="connsiteX62" fmla="*/ 117229 w 840105"/>
                <a:gd name="connsiteY62" fmla="*/ 964621 h 1084421"/>
                <a:gd name="connsiteX63" fmla="*/ 139089 w 840105"/>
                <a:gd name="connsiteY63" fmla="*/ 991195 h 1084421"/>
                <a:gd name="connsiteX64" fmla="*/ 532567 w 840105"/>
                <a:gd name="connsiteY64" fmla="*/ 597718 h 1084421"/>
                <a:gd name="connsiteX65" fmla="*/ 532567 w 840105"/>
                <a:gd name="connsiteY65" fmla="*/ 466130 h 1084421"/>
                <a:gd name="connsiteX66" fmla="*/ 534281 w 840105"/>
                <a:gd name="connsiteY66" fmla="*/ 460129 h 1084421"/>
                <a:gd name="connsiteX67" fmla="*/ 541139 w 840105"/>
                <a:gd name="connsiteY67" fmla="*/ 408694 h 1084421"/>
                <a:gd name="connsiteX68" fmla="*/ 602004 w 840105"/>
                <a:gd name="connsiteY68" fmla="*/ 409123 h 1084421"/>
                <a:gd name="connsiteX69" fmla="*/ 602004 w 840105"/>
                <a:gd name="connsiteY69" fmla="*/ 469559 h 1084421"/>
                <a:gd name="connsiteX70" fmla="*/ 552283 w 840105"/>
                <a:gd name="connsiteY70" fmla="*/ 477274 h 1084421"/>
                <a:gd name="connsiteX71" fmla="*/ 552283 w 840105"/>
                <a:gd name="connsiteY71" fmla="*/ 601575 h 1084421"/>
                <a:gd name="connsiteX72" fmla="*/ 551855 w 840105"/>
                <a:gd name="connsiteY72" fmla="*/ 605862 h 1084421"/>
                <a:gd name="connsiteX73" fmla="*/ 151090 w 840105"/>
                <a:gd name="connsiteY73" fmla="*/ 1006626 h 1084421"/>
                <a:gd name="connsiteX74" fmla="*/ 176379 w 840105"/>
                <a:gd name="connsiteY74" fmla="*/ 1038773 h 1084421"/>
                <a:gd name="connsiteX75" fmla="*/ 471702 w 840105"/>
                <a:gd name="connsiteY75" fmla="*/ 743450 h 1084421"/>
                <a:gd name="connsiteX76" fmla="*/ 475560 w 840105"/>
                <a:gd name="connsiteY76" fmla="*/ 743450 h 1084421"/>
                <a:gd name="connsiteX77" fmla="*/ 513279 w 840105"/>
                <a:gd name="connsiteY77" fmla="*/ 743022 h 1084421"/>
                <a:gd name="connsiteX78" fmla="*/ 532995 w 840105"/>
                <a:gd name="connsiteY78" fmla="*/ 709160 h 1084421"/>
                <a:gd name="connsiteX79" fmla="*/ 542425 w 840105"/>
                <a:gd name="connsiteY79" fmla="*/ 662440 h 1084421"/>
                <a:gd name="connsiteX80" fmla="*/ 602861 w 840105"/>
                <a:gd name="connsiteY80" fmla="*/ 662440 h 1084421"/>
                <a:gd name="connsiteX81" fmla="*/ 603290 w 840105"/>
                <a:gd name="connsiteY81" fmla="*/ 722876 h 1084421"/>
                <a:gd name="connsiteX82" fmla="*/ 546283 w 840105"/>
                <a:gd name="connsiteY82" fmla="*/ 725877 h 1084421"/>
                <a:gd name="connsiteX83" fmla="*/ 527852 w 840105"/>
                <a:gd name="connsiteY83" fmla="*/ 757595 h 1084421"/>
                <a:gd name="connsiteX84" fmla="*/ 525280 w 840105"/>
                <a:gd name="connsiteY84" fmla="*/ 762738 h 1084421"/>
                <a:gd name="connsiteX85" fmla="*/ 519708 w 840105"/>
                <a:gd name="connsiteY85" fmla="*/ 762738 h 1084421"/>
                <a:gd name="connsiteX86" fmla="*/ 480274 w 840105"/>
                <a:gd name="connsiteY86" fmla="*/ 762738 h 1084421"/>
                <a:gd name="connsiteX87" fmla="*/ 188809 w 840105"/>
                <a:gd name="connsiteY87" fmla="*/ 1054203 h 1084421"/>
                <a:gd name="connsiteX88" fmla="*/ 211527 w 840105"/>
                <a:gd name="connsiteY88" fmla="*/ 1084636 h 1084421"/>
                <a:gd name="connsiteX89" fmla="*/ 517993 w 840105"/>
                <a:gd name="connsiteY89" fmla="*/ 778169 h 1084421"/>
                <a:gd name="connsiteX90" fmla="*/ 523566 w 840105"/>
                <a:gd name="connsiteY90" fmla="*/ 779455 h 1084421"/>
                <a:gd name="connsiteX91" fmla="*/ 584859 w 840105"/>
                <a:gd name="connsiteY91" fmla="*/ 796171 h 1084421"/>
                <a:gd name="connsiteX92" fmla="*/ 646152 w 840105"/>
                <a:gd name="connsiteY92" fmla="*/ 734878 h 1084421"/>
                <a:gd name="connsiteX93" fmla="*/ 646152 w 840105"/>
                <a:gd name="connsiteY93" fmla="*/ 669727 h 1084421"/>
                <a:gd name="connsiteX94" fmla="*/ 583573 w 840105"/>
                <a:gd name="connsiteY94" fmla="*/ 605004 h 1084421"/>
                <a:gd name="connsiteX95" fmla="*/ 584002 w 840105"/>
                <a:gd name="connsiteY95" fmla="*/ 600718 h 1084421"/>
                <a:gd name="connsiteX96" fmla="*/ 584002 w 840105"/>
                <a:gd name="connsiteY96" fmla="*/ 541996 h 1084421"/>
                <a:gd name="connsiteX97" fmla="*/ 583573 w 840105"/>
                <a:gd name="connsiteY97" fmla="*/ 537710 h 1084421"/>
                <a:gd name="connsiteX98" fmla="*/ 684729 w 840105"/>
                <a:gd name="connsiteY98" fmla="*/ 436555 h 1084421"/>
                <a:gd name="connsiteX99" fmla="*/ 689443 w 840105"/>
                <a:gd name="connsiteY99" fmla="*/ 436555 h 1084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840105" h="1084421">
                  <a:moveTo>
                    <a:pt x="689443" y="436555"/>
                  </a:moveTo>
                  <a:lnTo>
                    <a:pt x="773454" y="436555"/>
                  </a:lnTo>
                  <a:cubicBezTo>
                    <a:pt x="775597" y="432268"/>
                    <a:pt x="778597" y="427982"/>
                    <a:pt x="782027" y="424125"/>
                  </a:cubicBezTo>
                  <a:cubicBezTo>
                    <a:pt x="797886" y="408265"/>
                    <a:pt x="822746" y="407408"/>
                    <a:pt x="839462" y="421124"/>
                  </a:cubicBezTo>
                  <a:cubicBezTo>
                    <a:pt x="836462" y="392835"/>
                    <a:pt x="834747" y="364974"/>
                    <a:pt x="835605" y="336685"/>
                  </a:cubicBezTo>
                  <a:cubicBezTo>
                    <a:pt x="836033" y="304538"/>
                    <a:pt x="837319" y="271963"/>
                    <a:pt x="837748" y="239816"/>
                  </a:cubicBezTo>
                  <a:cubicBezTo>
                    <a:pt x="836890" y="240673"/>
                    <a:pt x="836462" y="241530"/>
                    <a:pt x="835605" y="241959"/>
                  </a:cubicBezTo>
                  <a:cubicBezTo>
                    <a:pt x="818888" y="258675"/>
                    <a:pt x="791885" y="258675"/>
                    <a:pt x="774740" y="241959"/>
                  </a:cubicBezTo>
                  <a:cubicBezTo>
                    <a:pt x="758023" y="225243"/>
                    <a:pt x="757595" y="197811"/>
                    <a:pt x="774311" y="181094"/>
                  </a:cubicBezTo>
                  <a:cubicBezTo>
                    <a:pt x="791028" y="164378"/>
                    <a:pt x="818888" y="164378"/>
                    <a:pt x="835605" y="181094"/>
                  </a:cubicBezTo>
                  <a:cubicBezTo>
                    <a:pt x="836033" y="181523"/>
                    <a:pt x="836462" y="182380"/>
                    <a:pt x="837319" y="182809"/>
                  </a:cubicBezTo>
                  <a:cubicBezTo>
                    <a:pt x="836890" y="171665"/>
                    <a:pt x="836462" y="160520"/>
                    <a:pt x="835605" y="149376"/>
                  </a:cubicBezTo>
                  <a:cubicBezTo>
                    <a:pt x="835176" y="140375"/>
                    <a:pt x="834319" y="131802"/>
                    <a:pt x="833462" y="122801"/>
                  </a:cubicBezTo>
                  <a:lnTo>
                    <a:pt x="809458" y="98798"/>
                  </a:lnTo>
                  <a:lnTo>
                    <a:pt x="731449" y="98798"/>
                  </a:lnTo>
                  <a:cubicBezTo>
                    <a:pt x="729734" y="106513"/>
                    <a:pt x="726305" y="113800"/>
                    <a:pt x="720305" y="120230"/>
                  </a:cubicBezTo>
                  <a:cubicBezTo>
                    <a:pt x="703588" y="136946"/>
                    <a:pt x="676156" y="136946"/>
                    <a:pt x="659440" y="120230"/>
                  </a:cubicBezTo>
                  <a:cubicBezTo>
                    <a:pt x="642723" y="103513"/>
                    <a:pt x="642723" y="76081"/>
                    <a:pt x="659440" y="59365"/>
                  </a:cubicBezTo>
                  <a:cubicBezTo>
                    <a:pt x="676156" y="42648"/>
                    <a:pt x="703160" y="42648"/>
                    <a:pt x="719876" y="59793"/>
                  </a:cubicBezTo>
                  <a:cubicBezTo>
                    <a:pt x="725448" y="65365"/>
                    <a:pt x="729306" y="72223"/>
                    <a:pt x="731020" y="79510"/>
                  </a:cubicBezTo>
                  <a:lnTo>
                    <a:pt x="813745" y="79081"/>
                  </a:lnTo>
                  <a:lnTo>
                    <a:pt x="817602" y="79081"/>
                  </a:lnTo>
                  <a:lnTo>
                    <a:pt x="830890" y="92369"/>
                  </a:lnTo>
                  <a:cubicBezTo>
                    <a:pt x="828747" y="64508"/>
                    <a:pt x="826175" y="36648"/>
                    <a:pt x="824032" y="8787"/>
                  </a:cubicBezTo>
                  <a:cubicBezTo>
                    <a:pt x="823175" y="7072"/>
                    <a:pt x="822746" y="4929"/>
                    <a:pt x="821889" y="3215"/>
                  </a:cubicBezTo>
                  <a:lnTo>
                    <a:pt x="818888" y="5787"/>
                  </a:lnTo>
                  <a:lnTo>
                    <a:pt x="818888" y="5787"/>
                  </a:lnTo>
                  <a:lnTo>
                    <a:pt x="806458" y="5787"/>
                  </a:lnTo>
                  <a:lnTo>
                    <a:pt x="670155" y="6215"/>
                  </a:lnTo>
                  <a:lnTo>
                    <a:pt x="616149" y="60222"/>
                  </a:lnTo>
                  <a:lnTo>
                    <a:pt x="616149" y="211955"/>
                  </a:lnTo>
                  <a:lnTo>
                    <a:pt x="616149" y="223957"/>
                  </a:lnTo>
                  <a:lnTo>
                    <a:pt x="3215" y="836890"/>
                  </a:lnTo>
                  <a:cubicBezTo>
                    <a:pt x="18645" y="853178"/>
                    <a:pt x="34076" y="869895"/>
                    <a:pt x="49506" y="886611"/>
                  </a:cubicBezTo>
                  <a:lnTo>
                    <a:pt x="263819" y="672299"/>
                  </a:lnTo>
                  <a:lnTo>
                    <a:pt x="285250" y="593431"/>
                  </a:lnTo>
                  <a:lnTo>
                    <a:pt x="286536" y="588288"/>
                  </a:lnTo>
                  <a:lnTo>
                    <a:pt x="563856" y="310968"/>
                  </a:lnTo>
                  <a:lnTo>
                    <a:pt x="572000" y="310968"/>
                  </a:lnTo>
                  <a:lnTo>
                    <a:pt x="650439" y="311396"/>
                  </a:lnTo>
                  <a:cubicBezTo>
                    <a:pt x="652582" y="305395"/>
                    <a:pt x="655582" y="299823"/>
                    <a:pt x="660297" y="295108"/>
                  </a:cubicBezTo>
                  <a:cubicBezTo>
                    <a:pt x="677013" y="278392"/>
                    <a:pt x="704445" y="278392"/>
                    <a:pt x="721162" y="295108"/>
                  </a:cubicBezTo>
                  <a:cubicBezTo>
                    <a:pt x="737878" y="311825"/>
                    <a:pt x="737878" y="339257"/>
                    <a:pt x="721162" y="355973"/>
                  </a:cubicBezTo>
                  <a:cubicBezTo>
                    <a:pt x="704445" y="372690"/>
                    <a:pt x="677013" y="372690"/>
                    <a:pt x="660297" y="355973"/>
                  </a:cubicBezTo>
                  <a:cubicBezTo>
                    <a:pt x="658582" y="354259"/>
                    <a:pt x="656868" y="352116"/>
                    <a:pt x="655582" y="349972"/>
                  </a:cubicBezTo>
                  <a:lnTo>
                    <a:pt x="579715" y="350401"/>
                  </a:lnTo>
                  <a:lnTo>
                    <a:pt x="321683" y="608433"/>
                  </a:lnTo>
                  <a:lnTo>
                    <a:pt x="300252" y="687300"/>
                  </a:lnTo>
                  <a:lnTo>
                    <a:pt x="298966" y="692444"/>
                  </a:lnTo>
                  <a:lnTo>
                    <a:pt x="75652" y="915757"/>
                  </a:lnTo>
                  <a:cubicBezTo>
                    <a:pt x="85511" y="926902"/>
                    <a:pt x="94940" y="938046"/>
                    <a:pt x="104370" y="949190"/>
                  </a:cubicBezTo>
                  <a:lnTo>
                    <a:pt x="384691" y="668870"/>
                  </a:lnTo>
                  <a:lnTo>
                    <a:pt x="398407" y="617006"/>
                  </a:lnTo>
                  <a:lnTo>
                    <a:pt x="399264" y="614434"/>
                  </a:lnTo>
                  <a:lnTo>
                    <a:pt x="421124" y="592574"/>
                  </a:lnTo>
                  <a:cubicBezTo>
                    <a:pt x="405265" y="575858"/>
                    <a:pt x="405265" y="549283"/>
                    <a:pt x="421981" y="532995"/>
                  </a:cubicBezTo>
                  <a:cubicBezTo>
                    <a:pt x="438698" y="516279"/>
                    <a:pt x="466130" y="516279"/>
                    <a:pt x="482846" y="533424"/>
                  </a:cubicBezTo>
                  <a:cubicBezTo>
                    <a:pt x="499563" y="550140"/>
                    <a:pt x="499563" y="577144"/>
                    <a:pt x="482846" y="594289"/>
                  </a:cubicBezTo>
                  <a:cubicBezTo>
                    <a:pt x="470416" y="606719"/>
                    <a:pt x="452842" y="609719"/>
                    <a:pt x="437840" y="604147"/>
                  </a:cubicBezTo>
                  <a:lnTo>
                    <a:pt x="416838" y="625150"/>
                  </a:lnTo>
                  <a:lnTo>
                    <a:pt x="403122" y="677013"/>
                  </a:lnTo>
                  <a:lnTo>
                    <a:pt x="402265" y="679585"/>
                  </a:lnTo>
                  <a:lnTo>
                    <a:pt x="117229" y="964621"/>
                  </a:lnTo>
                  <a:cubicBezTo>
                    <a:pt x="124516" y="973622"/>
                    <a:pt x="131802" y="982194"/>
                    <a:pt x="139089" y="991195"/>
                  </a:cubicBezTo>
                  <a:lnTo>
                    <a:pt x="532567" y="597718"/>
                  </a:lnTo>
                  <a:lnTo>
                    <a:pt x="532567" y="466130"/>
                  </a:lnTo>
                  <a:cubicBezTo>
                    <a:pt x="532567" y="463987"/>
                    <a:pt x="532995" y="461843"/>
                    <a:pt x="534281" y="460129"/>
                  </a:cubicBezTo>
                  <a:cubicBezTo>
                    <a:pt x="525280" y="443841"/>
                    <a:pt x="526995" y="422410"/>
                    <a:pt x="541139" y="408694"/>
                  </a:cubicBezTo>
                  <a:cubicBezTo>
                    <a:pt x="557856" y="391978"/>
                    <a:pt x="585288" y="392406"/>
                    <a:pt x="602004" y="409123"/>
                  </a:cubicBezTo>
                  <a:cubicBezTo>
                    <a:pt x="618720" y="425839"/>
                    <a:pt x="618720" y="452842"/>
                    <a:pt x="602004" y="469559"/>
                  </a:cubicBezTo>
                  <a:cubicBezTo>
                    <a:pt x="588288" y="483275"/>
                    <a:pt x="568143" y="485847"/>
                    <a:pt x="552283" y="477274"/>
                  </a:cubicBezTo>
                  <a:lnTo>
                    <a:pt x="552283" y="601575"/>
                  </a:lnTo>
                  <a:lnTo>
                    <a:pt x="551855" y="605862"/>
                  </a:lnTo>
                  <a:lnTo>
                    <a:pt x="151090" y="1006626"/>
                  </a:lnTo>
                  <a:cubicBezTo>
                    <a:pt x="159663" y="1017342"/>
                    <a:pt x="167807" y="1028057"/>
                    <a:pt x="176379" y="1038773"/>
                  </a:cubicBezTo>
                  <a:lnTo>
                    <a:pt x="471702" y="743450"/>
                  </a:lnTo>
                  <a:lnTo>
                    <a:pt x="475560" y="743450"/>
                  </a:lnTo>
                  <a:lnTo>
                    <a:pt x="513279" y="743022"/>
                  </a:lnTo>
                  <a:lnTo>
                    <a:pt x="532995" y="709160"/>
                  </a:lnTo>
                  <a:cubicBezTo>
                    <a:pt x="526566" y="693730"/>
                    <a:pt x="529566" y="675299"/>
                    <a:pt x="542425" y="662440"/>
                  </a:cubicBezTo>
                  <a:cubicBezTo>
                    <a:pt x="559141" y="645724"/>
                    <a:pt x="586145" y="645724"/>
                    <a:pt x="602861" y="662440"/>
                  </a:cubicBezTo>
                  <a:cubicBezTo>
                    <a:pt x="619578" y="679156"/>
                    <a:pt x="620006" y="706160"/>
                    <a:pt x="603290" y="722876"/>
                  </a:cubicBezTo>
                  <a:cubicBezTo>
                    <a:pt x="587859" y="738735"/>
                    <a:pt x="562999" y="739593"/>
                    <a:pt x="546283" y="725877"/>
                  </a:cubicBezTo>
                  <a:lnTo>
                    <a:pt x="527852" y="757595"/>
                  </a:lnTo>
                  <a:lnTo>
                    <a:pt x="525280" y="762738"/>
                  </a:lnTo>
                  <a:lnTo>
                    <a:pt x="519708" y="762738"/>
                  </a:lnTo>
                  <a:lnTo>
                    <a:pt x="480274" y="762738"/>
                  </a:lnTo>
                  <a:lnTo>
                    <a:pt x="188809" y="1054203"/>
                  </a:lnTo>
                  <a:cubicBezTo>
                    <a:pt x="196525" y="1064062"/>
                    <a:pt x="203811" y="1074349"/>
                    <a:pt x="211527" y="1084636"/>
                  </a:cubicBezTo>
                  <a:lnTo>
                    <a:pt x="517993" y="778169"/>
                  </a:lnTo>
                  <a:lnTo>
                    <a:pt x="523566" y="779455"/>
                  </a:lnTo>
                  <a:lnTo>
                    <a:pt x="584859" y="796171"/>
                  </a:lnTo>
                  <a:lnTo>
                    <a:pt x="646152" y="734878"/>
                  </a:lnTo>
                  <a:lnTo>
                    <a:pt x="646152" y="669727"/>
                  </a:lnTo>
                  <a:lnTo>
                    <a:pt x="583573" y="605004"/>
                  </a:lnTo>
                  <a:lnTo>
                    <a:pt x="584002" y="600718"/>
                  </a:lnTo>
                  <a:lnTo>
                    <a:pt x="584002" y="541996"/>
                  </a:lnTo>
                  <a:lnTo>
                    <a:pt x="583573" y="537710"/>
                  </a:lnTo>
                  <a:lnTo>
                    <a:pt x="684729" y="436555"/>
                  </a:lnTo>
                  <a:lnTo>
                    <a:pt x="689443" y="4365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5F070DB1-53B5-480C-96E9-10A2E465DBA7}"/>
                </a:ext>
              </a:extLst>
            </p:cNvPr>
            <p:cNvSpPr/>
            <p:nvPr/>
          </p:nvSpPr>
          <p:spPr>
            <a:xfrm>
              <a:off x="5947053" y="3832551"/>
              <a:ext cx="12859" cy="12859"/>
            </a:xfrm>
            <a:custGeom>
              <a:avLst/>
              <a:gdLst>
                <a:gd name="connsiteX0" fmla="*/ 12644 w 12858"/>
                <a:gd name="connsiteY0" fmla="*/ 10930 h 12858"/>
                <a:gd name="connsiteX1" fmla="*/ 8358 w 12858"/>
                <a:gd name="connsiteY1" fmla="*/ 3215 h 12858"/>
                <a:gd name="connsiteX2" fmla="*/ 3215 w 12858"/>
                <a:gd name="connsiteY2" fmla="*/ 3215 h 12858"/>
                <a:gd name="connsiteX3" fmla="*/ 12644 w 12858"/>
                <a:gd name="connsiteY3" fmla="*/ 10930 h 12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58" h="12858">
                  <a:moveTo>
                    <a:pt x="12644" y="10930"/>
                  </a:moveTo>
                  <a:cubicBezTo>
                    <a:pt x="11359" y="8358"/>
                    <a:pt x="9644" y="5786"/>
                    <a:pt x="8358" y="3215"/>
                  </a:cubicBezTo>
                  <a:lnTo>
                    <a:pt x="3215" y="3215"/>
                  </a:lnTo>
                  <a:cubicBezTo>
                    <a:pt x="6215" y="5786"/>
                    <a:pt x="9215" y="8358"/>
                    <a:pt x="12644" y="109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D73B5D94-80A2-4AD7-9117-85B83811512A}"/>
                </a:ext>
              </a:extLst>
            </p:cNvPr>
            <p:cNvSpPr/>
            <p:nvPr/>
          </p:nvSpPr>
          <p:spPr>
            <a:xfrm>
              <a:off x="5950053" y="3225617"/>
              <a:ext cx="522923" cy="771525"/>
            </a:xfrm>
            <a:custGeom>
              <a:avLst/>
              <a:gdLst>
                <a:gd name="connsiteX0" fmla="*/ 392406 w 522922"/>
                <a:gd name="connsiteY0" fmla="*/ 486704 h 771525"/>
                <a:gd name="connsiteX1" fmla="*/ 392406 w 522922"/>
                <a:gd name="connsiteY1" fmla="*/ 486704 h 771525"/>
                <a:gd name="connsiteX2" fmla="*/ 392406 w 522922"/>
                <a:gd name="connsiteY2" fmla="*/ 152376 h 771525"/>
                <a:gd name="connsiteX3" fmla="*/ 392406 w 522922"/>
                <a:gd name="connsiteY3" fmla="*/ 144232 h 771525"/>
                <a:gd name="connsiteX4" fmla="*/ 520994 w 522922"/>
                <a:gd name="connsiteY4" fmla="*/ 15645 h 771525"/>
                <a:gd name="connsiteX5" fmla="*/ 516279 w 522922"/>
                <a:gd name="connsiteY5" fmla="*/ 3215 h 771525"/>
                <a:gd name="connsiteX6" fmla="*/ 248817 w 522922"/>
                <a:gd name="connsiteY6" fmla="*/ 270248 h 771525"/>
                <a:gd name="connsiteX7" fmla="*/ 231243 w 522922"/>
                <a:gd name="connsiteY7" fmla="*/ 335399 h 771525"/>
                <a:gd name="connsiteX8" fmla="*/ 230386 w 522922"/>
                <a:gd name="connsiteY8" fmla="*/ 337542 h 771525"/>
                <a:gd name="connsiteX9" fmla="*/ 3215 w 522922"/>
                <a:gd name="connsiteY9" fmla="*/ 564713 h 771525"/>
                <a:gd name="connsiteX10" fmla="*/ 34076 w 522922"/>
                <a:gd name="connsiteY10" fmla="*/ 619149 h 771525"/>
                <a:gd name="connsiteX11" fmla="*/ 307538 w 522922"/>
                <a:gd name="connsiteY11" fmla="*/ 345686 h 771525"/>
                <a:gd name="connsiteX12" fmla="*/ 289108 w 522922"/>
                <a:gd name="connsiteY12" fmla="*/ 334971 h 771525"/>
                <a:gd name="connsiteX13" fmla="*/ 289536 w 522922"/>
                <a:gd name="connsiteY13" fmla="*/ 274106 h 771525"/>
                <a:gd name="connsiteX14" fmla="*/ 349972 w 522922"/>
                <a:gd name="connsiteY14" fmla="*/ 274106 h 771525"/>
                <a:gd name="connsiteX15" fmla="*/ 349972 w 522922"/>
                <a:gd name="connsiteY15" fmla="*/ 334971 h 771525"/>
                <a:gd name="connsiteX16" fmla="*/ 335828 w 522922"/>
                <a:gd name="connsiteY16" fmla="*/ 344400 h 771525"/>
                <a:gd name="connsiteX17" fmla="*/ 334113 w 522922"/>
                <a:gd name="connsiteY17" fmla="*/ 346543 h 771525"/>
                <a:gd name="connsiteX18" fmla="*/ 43505 w 522922"/>
                <a:gd name="connsiteY18" fmla="*/ 637151 h 771525"/>
                <a:gd name="connsiteX19" fmla="*/ 51649 w 522922"/>
                <a:gd name="connsiteY19" fmla="*/ 652153 h 771525"/>
                <a:gd name="connsiteX20" fmla="*/ 215813 w 522922"/>
                <a:gd name="connsiteY20" fmla="*/ 771311 h 771525"/>
                <a:gd name="connsiteX21" fmla="*/ 215813 w 522922"/>
                <a:gd name="connsiteY21" fmla="*/ 671441 h 771525"/>
                <a:gd name="connsiteX22" fmla="*/ 215813 w 522922"/>
                <a:gd name="connsiteY22" fmla="*/ 663297 h 771525"/>
                <a:gd name="connsiteX23" fmla="*/ 392406 w 522922"/>
                <a:gd name="connsiteY23" fmla="*/ 486704 h 77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22922" h="771525">
                  <a:moveTo>
                    <a:pt x="392406" y="486704"/>
                  </a:moveTo>
                  <a:lnTo>
                    <a:pt x="392406" y="486704"/>
                  </a:lnTo>
                  <a:lnTo>
                    <a:pt x="392406" y="152376"/>
                  </a:lnTo>
                  <a:lnTo>
                    <a:pt x="392406" y="144232"/>
                  </a:lnTo>
                  <a:lnTo>
                    <a:pt x="520994" y="15645"/>
                  </a:lnTo>
                  <a:cubicBezTo>
                    <a:pt x="519279" y="11359"/>
                    <a:pt x="517565" y="7072"/>
                    <a:pt x="516279" y="3215"/>
                  </a:cubicBezTo>
                  <a:lnTo>
                    <a:pt x="248817" y="270248"/>
                  </a:lnTo>
                  <a:lnTo>
                    <a:pt x="231243" y="335399"/>
                  </a:lnTo>
                  <a:lnTo>
                    <a:pt x="230386" y="337542"/>
                  </a:lnTo>
                  <a:lnTo>
                    <a:pt x="3215" y="564713"/>
                  </a:lnTo>
                  <a:cubicBezTo>
                    <a:pt x="13502" y="582716"/>
                    <a:pt x="23789" y="600718"/>
                    <a:pt x="34076" y="619149"/>
                  </a:cubicBezTo>
                  <a:lnTo>
                    <a:pt x="307538" y="345686"/>
                  </a:lnTo>
                  <a:cubicBezTo>
                    <a:pt x="301109" y="343543"/>
                    <a:pt x="294680" y="340543"/>
                    <a:pt x="289108" y="334971"/>
                  </a:cubicBezTo>
                  <a:cubicBezTo>
                    <a:pt x="272391" y="318254"/>
                    <a:pt x="272391" y="291251"/>
                    <a:pt x="289536" y="274106"/>
                  </a:cubicBezTo>
                  <a:cubicBezTo>
                    <a:pt x="306253" y="257389"/>
                    <a:pt x="333256" y="257389"/>
                    <a:pt x="349972" y="274106"/>
                  </a:cubicBezTo>
                  <a:cubicBezTo>
                    <a:pt x="366689" y="290822"/>
                    <a:pt x="366689" y="317826"/>
                    <a:pt x="349972" y="334971"/>
                  </a:cubicBezTo>
                  <a:cubicBezTo>
                    <a:pt x="345686" y="339257"/>
                    <a:pt x="340971" y="342257"/>
                    <a:pt x="335828" y="344400"/>
                  </a:cubicBezTo>
                  <a:cubicBezTo>
                    <a:pt x="335399" y="345257"/>
                    <a:pt x="334542" y="346115"/>
                    <a:pt x="334113" y="346543"/>
                  </a:cubicBezTo>
                  <a:lnTo>
                    <a:pt x="43505" y="637151"/>
                  </a:lnTo>
                  <a:cubicBezTo>
                    <a:pt x="46077" y="642295"/>
                    <a:pt x="49077" y="647010"/>
                    <a:pt x="51649" y="652153"/>
                  </a:cubicBezTo>
                  <a:cubicBezTo>
                    <a:pt x="105227" y="694158"/>
                    <a:pt x="160091" y="733592"/>
                    <a:pt x="215813" y="771311"/>
                  </a:cubicBezTo>
                  <a:lnTo>
                    <a:pt x="215813" y="671441"/>
                  </a:lnTo>
                  <a:lnTo>
                    <a:pt x="215813" y="663297"/>
                  </a:lnTo>
                  <a:lnTo>
                    <a:pt x="392406" y="48670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DFA39C64-E09C-4655-904D-FBF511BA7F97}"/>
                </a:ext>
              </a:extLst>
            </p:cNvPr>
            <p:cNvSpPr/>
            <p:nvPr/>
          </p:nvSpPr>
          <p:spPr>
            <a:xfrm>
              <a:off x="5633728" y="487132"/>
              <a:ext cx="600075" cy="347186"/>
            </a:xfrm>
            <a:custGeom>
              <a:avLst/>
              <a:gdLst>
                <a:gd name="connsiteX0" fmla="*/ 548426 w 600075"/>
                <a:gd name="connsiteY0" fmla="*/ 347401 h 347186"/>
                <a:gd name="connsiteX1" fmla="*/ 567714 w 600075"/>
                <a:gd name="connsiteY1" fmla="*/ 340543 h 347186"/>
                <a:gd name="connsiteX2" fmla="*/ 599004 w 600075"/>
                <a:gd name="connsiteY2" fmla="*/ 290393 h 347186"/>
                <a:gd name="connsiteX3" fmla="*/ 495276 w 600075"/>
                <a:gd name="connsiteY3" fmla="*/ 186666 h 347186"/>
                <a:gd name="connsiteX4" fmla="*/ 495705 w 600075"/>
                <a:gd name="connsiteY4" fmla="*/ 182380 h 347186"/>
                <a:gd name="connsiteX5" fmla="*/ 495276 w 600075"/>
                <a:gd name="connsiteY5" fmla="*/ 126659 h 347186"/>
                <a:gd name="connsiteX6" fmla="*/ 430983 w 600075"/>
                <a:gd name="connsiteY6" fmla="*/ 62365 h 347186"/>
                <a:gd name="connsiteX7" fmla="*/ 268534 w 600075"/>
                <a:gd name="connsiteY7" fmla="*/ 62365 h 347186"/>
                <a:gd name="connsiteX8" fmla="*/ 209383 w 600075"/>
                <a:gd name="connsiteY8" fmla="*/ 3215 h 347186"/>
                <a:gd name="connsiteX9" fmla="*/ 3215 w 600075"/>
                <a:gd name="connsiteY9" fmla="*/ 3215 h 347186"/>
                <a:gd name="connsiteX10" fmla="*/ 4929 w 600075"/>
                <a:gd name="connsiteY10" fmla="*/ 22503 h 347186"/>
                <a:gd name="connsiteX11" fmla="*/ 5786 w 600075"/>
                <a:gd name="connsiteY11" fmla="*/ 32361 h 347186"/>
                <a:gd name="connsiteX12" fmla="*/ 210241 w 600075"/>
                <a:gd name="connsiteY12" fmla="*/ 31933 h 347186"/>
                <a:gd name="connsiteX13" fmla="*/ 214527 w 600075"/>
                <a:gd name="connsiteY13" fmla="*/ 32361 h 347186"/>
                <a:gd name="connsiteX14" fmla="*/ 318683 w 600075"/>
                <a:gd name="connsiteY14" fmla="*/ 136517 h 347186"/>
                <a:gd name="connsiteX15" fmla="*/ 353830 w 600075"/>
                <a:gd name="connsiteY15" fmla="*/ 136517 h 347186"/>
                <a:gd name="connsiteX16" fmla="*/ 367975 w 600075"/>
                <a:gd name="connsiteY16" fmla="*/ 94940 h 347186"/>
                <a:gd name="connsiteX17" fmla="*/ 437840 w 600075"/>
                <a:gd name="connsiteY17" fmla="*/ 94512 h 347186"/>
                <a:gd name="connsiteX18" fmla="*/ 437840 w 600075"/>
                <a:gd name="connsiteY18" fmla="*/ 164378 h 347186"/>
                <a:gd name="connsiteX19" fmla="*/ 367975 w 600075"/>
                <a:gd name="connsiteY19" fmla="*/ 164378 h 347186"/>
                <a:gd name="connsiteX20" fmla="*/ 361117 w 600075"/>
                <a:gd name="connsiteY20" fmla="*/ 155377 h 347186"/>
                <a:gd name="connsiteX21" fmla="*/ 315254 w 600075"/>
                <a:gd name="connsiteY21" fmla="*/ 155377 h 347186"/>
                <a:gd name="connsiteX22" fmla="*/ 310968 w 600075"/>
                <a:gd name="connsiteY22" fmla="*/ 155805 h 347186"/>
                <a:gd name="connsiteX23" fmla="*/ 206383 w 600075"/>
                <a:gd name="connsiteY23" fmla="*/ 51221 h 347186"/>
                <a:gd name="connsiteX24" fmla="*/ 7930 w 600075"/>
                <a:gd name="connsiteY24" fmla="*/ 51221 h 347186"/>
                <a:gd name="connsiteX25" fmla="*/ 12644 w 600075"/>
                <a:gd name="connsiteY25" fmla="*/ 82082 h 347186"/>
                <a:gd name="connsiteX26" fmla="*/ 196525 w 600075"/>
                <a:gd name="connsiteY26" fmla="*/ 82082 h 347186"/>
                <a:gd name="connsiteX27" fmla="*/ 202954 w 600075"/>
                <a:gd name="connsiteY27" fmla="*/ 82082 h 347186"/>
                <a:gd name="connsiteX28" fmla="*/ 331970 w 600075"/>
                <a:gd name="connsiteY28" fmla="*/ 211098 h 347186"/>
                <a:gd name="connsiteX29" fmla="*/ 465701 w 600075"/>
                <a:gd name="connsiteY29" fmla="*/ 211098 h 347186"/>
                <a:gd name="connsiteX30" fmla="*/ 472130 w 600075"/>
                <a:gd name="connsiteY30" fmla="*/ 211098 h 347186"/>
                <a:gd name="connsiteX31" fmla="*/ 548855 w 600075"/>
                <a:gd name="connsiteY31" fmla="*/ 287822 h 347186"/>
                <a:gd name="connsiteX32" fmla="*/ 548426 w 600075"/>
                <a:gd name="connsiteY32" fmla="*/ 294251 h 347186"/>
                <a:gd name="connsiteX33" fmla="*/ 548426 w 600075"/>
                <a:gd name="connsiteY33" fmla="*/ 347401 h 347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600075" h="347186">
                  <a:moveTo>
                    <a:pt x="548426" y="347401"/>
                  </a:moveTo>
                  <a:cubicBezTo>
                    <a:pt x="554855" y="346543"/>
                    <a:pt x="561285" y="344400"/>
                    <a:pt x="567714" y="340543"/>
                  </a:cubicBezTo>
                  <a:cubicBezTo>
                    <a:pt x="584430" y="328970"/>
                    <a:pt x="591717" y="308824"/>
                    <a:pt x="599004" y="290393"/>
                  </a:cubicBezTo>
                  <a:lnTo>
                    <a:pt x="495276" y="186666"/>
                  </a:lnTo>
                  <a:lnTo>
                    <a:pt x="495705" y="182380"/>
                  </a:lnTo>
                  <a:lnTo>
                    <a:pt x="495276" y="126659"/>
                  </a:lnTo>
                  <a:lnTo>
                    <a:pt x="430983" y="62365"/>
                  </a:lnTo>
                  <a:lnTo>
                    <a:pt x="268534" y="62365"/>
                  </a:lnTo>
                  <a:lnTo>
                    <a:pt x="209383" y="3215"/>
                  </a:lnTo>
                  <a:lnTo>
                    <a:pt x="3215" y="3215"/>
                  </a:lnTo>
                  <a:cubicBezTo>
                    <a:pt x="3643" y="9644"/>
                    <a:pt x="4501" y="16073"/>
                    <a:pt x="4929" y="22503"/>
                  </a:cubicBezTo>
                  <a:cubicBezTo>
                    <a:pt x="5358" y="25932"/>
                    <a:pt x="5358" y="28932"/>
                    <a:pt x="5786" y="32361"/>
                  </a:cubicBezTo>
                  <a:lnTo>
                    <a:pt x="210241" y="31933"/>
                  </a:lnTo>
                  <a:lnTo>
                    <a:pt x="214527" y="32361"/>
                  </a:lnTo>
                  <a:lnTo>
                    <a:pt x="318683" y="136517"/>
                  </a:lnTo>
                  <a:lnTo>
                    <a:pt x="353830" y="136517"/>
                  </a:lnTo>
                  <a:cubicBezTo>
                    <a:pt x="351687" y="121944"/>
                    <a:pt x="356402" y="106085"/>
                    <a:pt x="367975" y="94940"/>
                  </a:cubicBezTo>
                  <a:cubicBezTo>
                    <a:pt x="387263" y="75652"/>
                    <a:pt x="418552" y="75224"/>
                    <a:pt x="437840" y="94512"/>
                  </a:cubicBezTo>
                  <a:cubicBezTo>
                    <a:pt x="457129" y="113800"/>
                    <a:pt x="457129" y="145090"/>
                    <a:pt x="437840" y="164378"/>
                  </a:cubicBezTo>
                  <a:cubicBezTo>
                    <a:pt x="418552" y="183666"/>
                    <a:pt x="387263" y="183666"/>
                    <a:pt x="367975" y="164378"/>
                  </a:cubicBezTo>
                  <a:cubicBezTo>
                    <a:pt x="365403" y="161806"/>
                    <a:pt x="362831" y="158806"/>
                    <a:pt x="361117" y="155377"/>
                  </a:cubicBezTo>
                  <a:lnTo>
                    <a:pt x="315254" y="155377"/>
                  </a:lnTo>
                  <a:lnTo>
                    <a:pt x="310968" y="155805"/>
                  </a:lnTo>
                  <a:lnTo>
                    <a:pt x="206383" y="51221"/>
                  </a:lnTo>
                  <a:lnTo>
                    <a:pt x="7930" y="51221"/>
                  </a:lnTo>
                  <a:cubicBezTo>
                    <a:pt x="9215" y="61508"/>
                    <a:pt x="10930" y="71795"/>
                    <a:pt x="12644" y="82082"/>
                  </a:cubicBezTo>
                  <a:lnTo>
                    <a:pt x="196525" y="82082"/>
                  </a:lnTo>
                  <a:lnTo>
                    <a:pt x="202954" y="82082"/>
                  </a:lnTo>
                  <a:lnTo>
                    <a:pt x="331970" y="211098"/>
                  </a:lnTo>
                  <a:lnTo>
                    <a:pt x="465701" y="211098"/>
                  </a:lnTo>
                  <a:lnTo>
                    <a:pt x="472130" y="211098"/>
                  </a:lnTo>
                  <a:lnTo>
                    <a:pt x="548855" y="287822"/>
                  </a:lnTo>
                  <a:lnTo>
                    <a:pt x="548426" y="294251"/>
                  </a:lnTo>
                  <a:lnTo>
                    <a:pt x="548426" y="34740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063A31D7-6804-4491-B02F-960B279F5013}"/>
                </a:ext>
              </a:extLst>
            </p:cNvPr>
            <p:cNvSpPr/>
            <p:nvPr/>
          </p:nvSpPr>
          <p:spPr>
            <a:xfrm>
              <a:off x="6729722" y="2099620"/>
              <a:ext cx="235744" cy="278606"/>
            </a:xfrm>
            <a:custGeom>
              <a:avLst/>
              <a:gdLst>
                <a:gd name="connsiteX0" fmla="*/ 8787 w 235743"/>
                <a:gd name="connsiteY0" fmla="*/ 272391 h 278606"/>
                <a:gd name="connsiteX1" fmla="*/ 10501 w 235743"/>
                <a:gd name="connsiteY1" fmla="*/ 278821 h 278606"/>
                <a:gd name="connsiteX2" fmla="*/ 224385 w 235743"/>
                <a:gd name="connsiteY2" fmla="*/ 106513 h 278606"/>
                <a:gd name="connsiteX3" fmla="*/ 233386 w 235743"/>
                <a:gd name="connsiteY3" fmla="*/ 29361 h 278606"/>
                <a:gd name="connsiteX4" fmla="*/ 233386 w 235743"/>
                <a:gd name="connsiteY4" fmla="*/ 29361 h 278606"/>
                <a:gd name="connsiteX5" fmla="*/ 233815 w 235743"/>
                <a:gd name="connsiteY5" fmla="*/ 26360 h 278606"/>
                <a:gd name="connsiteX6" fmla="*/ 205097 w 235743"/>
                <a:gd name="connsiteY6" fmla="*/ 3215 h 278606"/>
                <a:gd name="connsiteX7" fmla="*/ 195239 w 235743"/>
                <a:gd name="connsiteY7" fmla="*/ 94083 h 278606"/>
                <a:gd name="connsiteX8" fmla="*/ 194382 w 235743"/>
                <a:gd name="connsiteY8" fmla="*/ 100084 h 278606"/>
                <a:gd name="connsiteX9" fmla="*/ 3215 w 235743"/>
                <a:gd name="connsiteY9" fmla="*/ 253960 h 278606"/>
                <a:gd name="connsiteX10" fmla="*/ 8787 w 235743"/>
                <a:gd name="connsiteY10" fmla="*/ 272391 h 278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5743" h="278606">
                  <a:moveTo>
                    <a:pt x="8787" y="272391"/>
                  </a:moveTo>
                  <a:cubicBezTo>
                    <a:pt x="9216" y="274534"/>
                    <a:pt x="10073" y="276678"/>
                    <a:pt x="10501" y="278821"/>
                  </a:cubicBezTo>
                  <a:lnTo>
                    <a:pt x="224385" y="106513"/>
                  </a:lnTo>
                  <a:lnTo>
                    <a:pt x="233386" y="29361"/>
                  </a:lnTo>
                  <a:lnTo>
                    <a:pt x="233386" y="29361"/>
                  </a:lnTo>
                  <a:lnTo>
                    <a:pt x="233815" y="26360"/>
                  </a:lnTo>
                  <a:cubicBezTo>
                    <a:pt x="223957" y="19074"/>
                    <a:pt x="214098" y="11787"/>
                    <a:pt x="205097" y="3215"/>
                  </a:cubicBezTo>
                  <a:lnTo>
                    <a:pt x="195239" y="94083"/>
                  </a:lnTo>
                  <a:lnTo>
                    <a:pt x="194382" y="100084"/>
                  </a:lnTo>
                  <a:lnTo>
                    <a:pt x="3215" y="253960"/>
                  </a:lnTo>
                  <a:cubicBezTo>
                    <a:pt x="5358" y="259961"/>
                    <a:pt x="7072" y="266390"/>
                    <a:pt x="8787" y="2723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D85046DF-0710-496E-98AC-5EDEC2589466}"/>
                </a:ext>
              </a:extLst>
            </p:cNvPr>
            <p:cNvSpPr/>
            <p:nvPr/>
          </p:nvSpPr>
          <p:spPr>
            <a:xfrm>
              <a:off x="7230356" y="2972300"/>
              <a:ext cx="227171" cy="210026"/>
            </a:xfrm>
            <a:custGeom>
              <a:avLst/>
              <a:gdLst>
                <a:gd name="connsiteX0" fmla="*/ 93654 w 227171"/>
                <a:gd name="connsiteY0" fmla="*/ 98798 h 210026"/>
                <a:gd name="connsiteX1" fmla="*/ 55507 w 227171"/>
                <a:gd name="connsiteY1" fmla="*/ 94512 h 210026"/>
                <a:gd name="connsiteX2" fmla="*/ 34504 w 227171"/>
                <a:gd name="connsiteY2" fmla="*/ 111228 h 210026"/>
                <a:gd name="connsiteX3" fmla="*/ 3215 w 227171"/>
                <a:gd name="connsiteY3" fmla="*/ 206812 h 210026"/>
                <a:gd name="connsiteX4" fmla="*/ 196524 w 227171"/>
                <a:gd name="connsiteY4" fmla="*/ 50792 h 210026"/>
                <a:gd name="connsiteX5" fmla="*/ 226528 w 227171"/>
                <a:gd name="connsiteY5" fmla="*/ 26789 h 210026"/>
                <a:gd name="connsiteX6" fmla="*/ 215813 w 227171"/>
                <a:gd name="connsiteY6" fmla="*/ 3215 h 210026"/>
                <a:gd name="connsiteX7" fmla="*/ 97083 w 227171"/>
                <a:gd name="connsiteY7" fmla="*/ 99227 h 210026"/>
                <a:gd name="connsiteX8" fmla="*/ 93654 w 227171"/>
                <a:gd name="connsiteY8" fmla="*/ 98798 h 210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7171" h="210026">
                  <a:moveTo>
                    <a:pt x="93654" y="98798"/>
                  </a:moveTo>
                  <a:lnTo>
                    <a:pt x="55507" y="94512"/>
                  </a:lnTo>
                  <a:lnTo>
                    <a:pt x="34504" y="111228"/>
                  </a:lnTo>
                  <a:cubicBezTo>
                    <a:pt x="24217" y="143375"/>
                    <a:pt x="11358" y="174236"/>
                    <a:pt x="3215" y="206812"/>
                  </a:cubicBezTo>
                  <a:cubicBezTo>
                    <a:pt x="73081" y="149804"/>
                    <a:pt x="142089" y="94512"/>
                    <a:pt x="196524" y="50792"/>
                  </a:cubicBezTo>
                  <a:cubicBezTo>
                    <a:pt x="207240" y="42219"/>
                    <a:pt x="217098" y="34076"/>
                    <a:pt x="226528" y="26789"/>
                  </a:cubicBezTo>
                  <a:cubicBezTo>
                    <a:pt x="223099" y="19074"/>
                    <a:pt x="219242" y="11358"/>
                    <a:pt x="215813" y="3215"/>
                  </a:cubicBezTo>
                  <a:lnTo>
                    <a:pt x="97083" y="99227"/>
                  </a:lnTo>
                  <a:lnTo>
                    <a:pt x="93654" y="9879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A6B731AA-FBA8-444C-BBA8-A94CC935FD9D}"/>
                </a:ext>
              </a:extLst>
            </p:cNvPr>
            <p:cNvSpPr/>
            <p:nvPr/>
          </p:nvSpPr>
          <p:spPr>
            <a:xfrm>
              <a:off x="6349960" y="1149787"/>
              <a:ext cx="51435" cy="34290"/>
            </a:xfrm>
            <a:custGeom>
              <a:avLst/>
              <a:gdLst>
                <a:gd name="connsiteX0" fmla="*/ 49078 w 51435"/>
                <a:gd name="connsiteY0" fmla="*/ 30218 h 34290"/>
                <a:gd name="connsiteX1" fmla="*/ 29361 w 51435"/>
                <a:gd name="connsiteY1" fmla="*/ 5786 h 34290"/>
                <a:gd name="connsiteX2" fmla="*/ 3215 w 51435"/>
                <a:gd name="connsiteY2" fmla="*/ 3215 h 34290"/>
                <a:gd name="connsiteX3" fmla="*/ 25503 w 51435"/>
                <a:gd name="connsiteY3" fmla="*/ 31075 h 34290"/>
                <a:gd name="connsiteX4" fmla="*/ 49078 w 51435"/>
                <a:gd name="connsiteY4" fmla="*/ 30218 h 34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435" h="34290">
                  <a:moveTo>
                    <a:pt x="49078" y="30218"/>
                  </a:moveTo>
                  <a:lnTo>
                    <a:pt x="29361" y="5786"/>
                  </a:lnTo>
                  <a:cubicBezTo>
                    <a:pt x="20788" y="4501"/>
                    <a:pt x="11787" y="4072"/>
                    <a:pt x="3215" y="3215"/>
                  </a:cubicBezTo>
                  <a:lnTo>
                    <a:pt x="25503" y="31075"/>
                  </a:lnTo>
                  <a:cubicBezTo>
                    <a:pt x="33218" y="28504"/>
                    <a:pt x="41362" y="28504"/>
                    <a:pt x="49078" y="302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624418BF-0380-4FD2-A56B-E01A701D21CD}"/>
                </a:ext>
              </a:extLst>
            </p:cNvPr>
            <p:cNvSpPr/>
            <p:nvPr/>
          </p:nvSpPr>
          <p:spPr>
            <a:xfrm>
              <a:off x="6640568" y="2005322"/>
              <a:ext cx="270034" cy="321469"/>
            </a:xfrm>
            <a:custGeom>
              <a:avLst/>
              <a:gdLst>
                <a:gd name="connsiteX0" fmla="*/ 32790 w 270033"/>
                <a:gd name="connsiteY0" fmla="*/ 235529 h 321468"/>
                <a:gd name="connsiteX1" fmla="*/ 144661 w 270033"/>
                <a:gd name="connsiteY1" fmla="*/ 145518 h 321468"/>
                <a:gd name="connsiteX2" fmla="*/ 159663 w 270033"/>
                <a:gd name="connsiteY2" fmla="*/ 104799 h 321468"/>
                <a:gd name="connsiteX3" fmla="*/ 220099 w 270033"/>
                <a:gd name="connsiteY3" fmla="*/ 111228 h 321468"/>
                <a:gd name="connsiteX4" fmla="*/ 213670 w 270033"/>
                <a:gd name="connsiteY4" fmla="*/ 171664 h 321468"/>
                <a:gd name="connsiteX5" fmla="*/ 213670 w 270033"/>
                <a:gd name="connsiteY5" fmla="*/ 171664 h 321468"/>
                <a:gd name="connsiteX6" fmla="*/ 159663 w 270033"/>
                <a:gd name="connsiteY6" fmla="*/ 171664 h 321468"/>
                <a:gd name="connsiteX7" fmla="*/ 48649 w 270033"/>
                <a:gd name="connsiteY7" fmla="*/ 260818 h 321468"/>
                <a:gd name="connsiteX8" fmla="*/ 81225 w 270033"/>
                <a:gd name="connsiteY8" fmla="*/ 319540 h 321468"/>
                <a:gd name="connsiteX9" fmla="*/ 255675 w 270033"/>
                <a:gd name="connsiteY9" fmla="*/ 178951 h 321468"/>
                <a:gd name="connsiteX10" fmla="*/ 267676 w 270033"/>
                <a:gd name="connsiteY10" fmla="*/ 65794 h 321468"/>
                <a:gd name="connsiteX11" fmla="*/ 256532 w 270033"/>
                <a:gd name="connsiteY11" fmla="*/ 46506 h 321468"/>
                <a:gd name="connsiteX12" fmla="*/ 233815 w 270033"/>
                <a:gd name="connsiteY12" fmla="*/ 3215 h 321468"/>
                <a:gd name="connsiteX13" fmla="*/ 3215 w 270033"/>
                <a:gd name="connsiteY13" fmla="*/ 188809 h 321468"/>
                <a:gd name="connsiteX14" fmla="*/ 32790 w 270033"/>
                <a:gd name="connsiteY14" fmla="*/ 235529 h 32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70033" h="321468">
                  <a:moveTo>
                    <a:pt x="32790" y="235529"/>
                  </a:moveTo>
                  <a:lnTo>
                    <a:pt x="144661" y="145518"/>
                  </a:lnTo>
                  <a:cubicBezTo>
                    <a:pt x="142089" y="130516"/>
                    <a:pt x="147233" y="115086"/>
                    <a:pt x="159663" y="104799"/>
                  </a:cubicBezTo>
                  <a:cubicBezTo>
                    <a:pt x="178094" y="89797"/>
                    <a:pt x="205097" y="92797"/>
                    <a:pt x="220099" y="111228"/>
                  </a:cubicBezTo>
                  <a:cubicBezTo>
                    <a:pt x="235101" y="129659"/>
                    <a:pt x="232101" y="156662"/>
                    <a:pt x="213670" y="171664"/>
                  </a:cubicBezTo>
                  <a:lnTo>
                    <a:pt x="213670" y="171664"/>
                  </a:lnTo>
                  <a:cubicBezTo>
                    <a:pt x="197382" y="184523"/>
                    <a:pt x="175094" y="184094"/>
                    <a:pt x="159663" y="171664"/>
                  </a:cubicBezTo>
                  <a:lnTo>
                    <a:pt x="48649" y="260818"/>
                  </a:lnTo>
                  <a:cubicBezTo>
                    <a:pt x="60651" y="279678"/>
                    <a:pt x="71795" y="299395"/>
                    <a:pt x="81225" y="319540"/>
                  </a:cubicBezTo>
                  <a:lnTo>
                    <a:pt x="255675" y="178951"/>
                  </a:lnTo>
                  <a:lnTo>
                    <a:pt x="267676" y="65794"/>
                  </a:lnTo>
                  <a:cubicBezTo>
                    <a:pt x="263819" y="59365"/>
                    <a:pt x="259961" y="52935"/>
                    <a:pt x="256532" y="46506"/>
                  </a:cubicBezTo>
                  <a:cubicBezTo>
                    <a:pt x="248817" y="31932"/>
                    <a:pt x="241102" y="17788"/>
                    <a:pt x="233815" y="3215"/>
                  </a:cubicBezTo>
                  <a:lnTo>
                    <a:pt x="3215" y="188809"/>
                  </a:lnTo>
                  <a:cubicBezTo>
                    <a:pt x="13502" y="204240"/>
                    <a:pt x="22932" y="219670"/>
                    <a:pt x="32790" y="23552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311CD6C7-EC22-40E4-8CA8-F7AA9686F9E1}"/>
                </a:ext>
              </a:extLst>
            </p:cNvPr>
            <p:cNvSpPr/>
            <p:nvPr/>
          </p:nvSpPr>
          <p:spPr>
            <a:xfrm>
              <a:off x="6745153" y="2144197"/>
              <a:ext cx="282893" cy="304324"/>
            </a:xfrm>
            <a:custGeom>
              <a:avLst/>
              <a:gdLst>
                <a:gd name="connsiteX0" fmla="*/ 16931 w 282892"/>
                <a:gd name="connsiteY0" fmla="*/ 301966 h 304323"/>
                <a:gd name="connsiteX1" fmla="*/ 252675 w 282892"/>
                <a:gd name="connsiteY1" fmla="*/ 111657 h 304323"/>
                <a:gd name="connsiteX2" fmla="*/ 280535 w 282892"/>
                <a:gd name="connsiteY2" fmla="*/ 39648 h 304323"/>
                <a:gd name="connsiteX3" fmla="*/ 280535 w 282892"/>
                <a:gd name="connsiteY3" fmla="*/ 39648 h 304323"/>
                <a:gd name="connsiteX4" fmla="*/ 247960 w 282892"/>
                <a:gd name="connsiteY4" fmla="*/ 6215 h 304323"/>
                <a:gd name="connsiteX5" fmla="*/ 244959 w 282892"/>
                <a:gd name="connsiteY5" fmla="*/ 3215 h 304323"/>
                <a:gd name="connsiteX6" fmla="*/ 237673 w 282892"/>
                <a:gd name="connsiteY6" fmla="*/ 71366 h 304323"/>
                <a:gd name="connsiteX7" fmla="*/ 236815 w 282892"/>
                <a:gd name="connsiteY7" fmla="*/ 77367 h 304323"/>
                <a:gd name="connsiteX8" fmla="*/ 3215 w 282892"/>
                <a:gd name="connsiteY8" fmla="*/ 265533 h 304323"/>
                <a:gd name="connsiteX9" fmla="*/ 16931 w 282892"/>
                <a:gd name="connsiteY9" fmla="*/ 301966 h 304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2892" h="304323">
                  <a:moveTo>
                    <a:pt x="16931" y="301966"/>
                  </a:moveTo>
                  <a:lnTo>
                    <a:pt x="252675" y="111657"/>
                  </a:lnTo>
                  <a:lnTo>
                    <a:pt x="280535" y="39648"/>
                  </a:lnTo>
                  <a:lnTo>
                    <a:pt x="280535" y="39648"/>
                  </a:lnTo>
                  <a:cubicBezTo>
                    <a:pt x="269820" y="28075"/>
                    <a:pt x="259104" y="16931"/>
                    <a:pt x="247960" y="6215"/>
                  </a:cubicBezTo>
                  <a:cubicBezTo>
                    <a:pt x="247102" y="5358"/>
                    <a:pt x="245816" y="4501"/>
                    <a:pt x="244959" y="3215"/>
                  </a:cubicBezTo>
                  <a:lnTo>
                    <a:pt x="237673" y="71366"/>
                  </a:lnTo>
                  <a:lnTo>
                    <a:pt x="236815" y="77367"/>
                  </a:lnTo>
                  <a:lnTo>
                    <a:pt x="3215" y="265533"/>
                  </a:lnTo>
                  <a:cubicBezTo>
                    <a:pt x="7501" y="277535"/>
                    <a:pt x="11787" y="289965"/>
                    <a:pt x="16931" y="30196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D7D8CA4E-B066-4137-A88F-70B1A140B817}"/>
                </a:ext>
              </a:extLst>
            </p:cNvPr>
            <p:cNvSpPr/>
            <p:nvPr/>
          </p:nvSpPr>
          <p:spPr>
            <a:xfrm>
              <a:off x="5647015" y="3481935"/>
              <a:ext cx="98584" cy="102870"/>
            </a:xfrm>
            <a:custGeom>
              <a:avLst/>
              <a:gdLst>
                <a:gd name="connsiteX0" fmla="*/ 97512 w 98583"/>
                <a:gd name="connsiteY0" fmla="*/ 35362 h 102870"/>
                <a:gd name="connsiteX1" fmla="*/ 72652 w 98583"/>
                <a:gd name="connsiteY1" fmla="*/ 3215 h 102870"/>
                <a:gd name="connsiteX2" fmla="*/ 3215 w 98583"/>
                <a:gd name="connsiteY2" fmla="*/ 72652 h 102870"/>
                <a:gd name="connsiteX3" fmla="*/ 30647 w 98583"/>
                <a:gd name="connsiteY3" fmla="*/ 102227 h 102870"/>
                <a:gd name="connsiteX4" fmla="*/ 97512 w 98583"/>
                <a:gd name="connsiteY4" fmla="*/ 35362 h 102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583" h="102870">
                  <a:moveTo>
                    <a:pt x="97512" y="35362"/>
                  </a:moveTo>
                  <a:cubicBezTo>
                    <a:pt x="89368" y="24646"/>
                    <a:pt x="80796" y="13930"/>
                    <a:pt x="72652" y="3215"/>
                  </a:cubicBezTo>
                  <a:lnTo>
                    <a:pt x="3215" y="72652"/>
                  </a:lnTo>
                  <a:cubicBezTo>
                    <a:pt x="12216" y="82510"/>
                    <a:pt x="21646" y="92369"/>
                    <a:pt x="30647" y="102227"/>
                  </a:cubicBezTo>
                  <a:lnTo>
                    <a:pt x="97512" y="3536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833611EB-A7C8-44E1-9AD1-67B5360C9E6C}"/>
                </a:ext>
              </a:extLst>
            </p:cNvPr>
            <p:cNvSpPr/>
            <p:nvPr/>
          </p:nvSpPr>
          <p:spPr>
            <a:xfrm>
              <a:off x="6529126" y="1899452"/>
              <a:ext cx="334328" cy="270034"/>
            </a:xfrm>
            <a:custGeom>
              <a:avLst/>
              <a:gdLst>
                <a:gd name="connsiteX0" fmla="*/ 3215 w 334327"/>
                <a:gd name="connsiteY0" fmla="*/ 165235 h 270033"/>
                <a:gd name="connsiteX1" fmla="*/ 51221 w 334327"/>
                <a:gd name="connsiteY1" fmla="*/ 205954 h 270033"/>
                <a:gd name="connsiteX2" fmla="*/ 152376 w 334327"/>
                <a:gd name="connsiteY2" fmla="*/ 124516 h 270033"/>
                <a:gd name="connsiteX3" fmla="*/ 154519 w 334327"/>
                <a:gd name="connsiteY3" fmla="*/ 123230 h 270033"/>
                <a:gd name="connsiteX4" fmla="*/ 165235 w 334327"/>
                <a:gd name="connsiteY4" fmla="*/ 68794 h 270033"/>
                <a:gd name="connsiteX5" fmla="*/ 225242 w 334327"/>
                <a:gd name="connsiteY5" fmla="*/ 75224 h 270033"/>
                <a:gd name="connsiteX6" fmla="*/ 219242 w 334327"/>
                <a:gd name="connsiteY6" fmla="*/ 135660 h 270033"/>
                <a:gd name="connsiteX7" fmla="*/ 175094 w 334327"/>
                <a:gd name="connsiteY7" fmla="*/ 141232 h 270033"/>
                <a:gd name="connsiteX8" fmla="*/ 170807 w 334327"/>
                <a:gd name="connsiteY8" fmla="*/ 147233 h 270033"/>
                <a:gd name="connsiteX9" fmla="*/ 72223 w 334327"/>
                <a:gd name="connsiteY9" fmla="*/ 226528 h 270033"/>
                <a:gd name="connsiteX10" fmla="*/ 75652 w 334327"/>
                <a:gd name="connsiteY10" fmla="*/ 230386 h 270033"/>
                <a:gd name="connsiteX11" fmla="*/ 99227 w 334327"/>
                <a:gd name="connsiteY11" fmla="*/ 268962 h 270033"/>
                <a:gd name="connsiteX12" fmla="*/ 331970 w 334327"/>
                <a:gd name="connsiteY12" fmla="*/ 81224 h 270033"/>
                <a:gd name="connsiteX13" fmla="*/ 307538 w 334327"/>
                <a:gd name="connsiteY13" fmla="*/ 31075 h 270033"/>
                <a:gd name="connsiteX14" fmla="*/ 289536 w 334327"/>
                <a:gd name="connsiteY14" fmla="*/ 17788 h 270033"/>
                <a:gd name="connsiteX15" fmla="*/ 285679 w 334327"/>
                <a:gd name="connsiteY15" fmla="*/ 12216 h 270033"/>
                <a:gd name="connsiteX16" fmla="*/ 202954 w 334327"/>
                <a:gd name="connsiteY16" fmla="*/ 3215 h 270033"/>
                <a:gd name="connsiteX17" fmla="*/ 3215 w 334327"/>
                <a:gd name="connsiteY17" fmla="*/ 165235 h 270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34327" h="270033">
                  <a:moveTo>
                    <a:pt x="3215" y="165235"/>
                  </a:moveTo>
                  <a:cubicBezTo>
                    <a:pt x="18645" y="179380"/>
                    <a:pt x="35362" y="192238"/>
                    <a:pt x="51221" y="205954"/>
                  </a:cubicBezTo>
                  <a:lnTo>
                    <a:pt x="152376" y="124516"/>
                  </a:lnTo>
                  <a:cubicBezTo>
                    <a:pt x="153233" y="124087"/>
                    <a:pt x="153662" y="123658"/>
                    <a:pt x="154519" y="123230"/>
                  </a:cubicBezTo>
                  <a:cubicBezTo>
                    <a:pt x="144232" y="105228"/>
                    <a:pt x="148519" y="82082"/>
                    <a:pt x="165235" y="68794"/>
                  </a:cubicBezTo>
                  <a:cubicBezTo>
                    <a:pt x="183666" y="53793"/>
                    <a:pt x="210241" y="56793"/>
                    <a:pt x="225242" y="75224"/>
                  </a:cubicBezTo>
                  <a:cubicBezTo>
                    <a:pt x="240244" y="93655"/>
                    <a:pt x="237673" y="120658"/>
                    <a:pt x="219242" y="135660"/>
                  </a:cubicBezTo>
                  <a:cubicBezTo>
                    <a:pt x="206383" y="145947"/>
                    <a:pt x="189238" y="147233"/>
                    <a:pt x="175094" y="141232"/>
                  </a:cubicBezTo>
                  <a:cubicBezTo>
                    <a:pt x="174236" y="143375"/>
                    <a:pt x="172950" y="145518"/>
                    <a:pt x="170807" y="147233"/>
                  </a:cubicBezTo>
                  <a:lnTo>
                    <a:pt x="72223" y="226528"/>
                  </a:lnTo>
                  <a:cubicBezTo>
                    <a:pt x="73509" y="227814"/>
                    <a:pt x="74795" y="229100"/>
                    <a:pt x="75652" y="230386"/>
                  </a:cubicBezTo>
                  <a:cubicBezTo>
                    <a:pt x="83368" y="243245"/>
                    <a:pt x="91512" y="256103"/>
                    <a:pt x="99227" y="268962"/>
                  </a:cubicBezTo>
                  <a:lnTo>
                    <a:pt x="331970" y="81224"/>
                  </a:lnTo>
                  <a:cubicBezTo>
                    <a:pt x="323826" y="64508"/>
                    <a:pt x="315682" y="47792"/>
                    <a:pt x="307538" y="31075"/>
                  </a:cubicBezTo>
                  <a:cubicBezTo>
                    <a:pt x="300681" y="28504"/>
                    <a:pt x="294680" y="24217"/>
                    <a:pt x="289536" y="17788"/>
                  </a:cubicBezTo>
                  <a:cubicBezTo>
                    <a:pt x="288250" y="16073"/>
                    <a:pt x="286965" y="14359"/>
                    <a:pt x="285679" y="12216"/>
                  </a:cubicBezTo>
                  <a:lnTo>
                    <a:pt x="202954" y="3215"/>
                  </a:lnTo>
                  <a:lnTo>
                    <a:pt x="3215" y="1652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B358DC5C-233B-49DF-A804-21F2483E97AD}"/>
                </a:ext>
              </a:extLst>
            </p:cNvPr>
            <p:cNvSpPr/>
            <p:nvPr/>
          </p:nvSpPr>
          <p:spPr>
            <a:xfrm>
              <a:off x="6529126" y="2061472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1AD9C7AD-C07F-4046-B1F5-E7B4DC9D8815}"/>
                </a:ext>
              </a:extLst>
            </p:cNvPr>
            <p:cNvSpPr/>
            <p:nvPr/>
          </p:nvSpPr>
          <p:spPr>
            <a:xfrm>
              <a:off x="6644426" y="1365814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4298E659-1FAF-4B80-912D-A3AFD7C5CF8B}"/>
                </a:ext>
              </a:extLst>
            </p:cNvPr>
            <p:cNvSpPr/>
            <p:nvPr/>
          </p:nvSpPr>
          <p:spPr>
            <a:xfrm>
              <a:off x="6421969" y="1162645"/>
              <a:ext cx="227171" cy="205740"/>
            </a:xfrm>
            <a:custGeom>
              <a:avLst/>
              <a:gdLst>
                <a:gd name="connsiteX0" fmla="*/ 225671 w 227171"/>
                <a:gd name="connsiteY0" fmla="*/ 206383 h 205740"/>
                <a:gd name="connsiteX1" fmla="*/ 7930 w 227171"/>
                <a:gd name="connsiteY1" fmla="*/ 4929 h 205740"/>
                <a:gd name="connsiteX2" fmla="*/ 3215 w 227171"/>
                <a:gd name="connsiteY2" fmla="*/ 3215 h 205740"/>
                <a:gd name="connsiteX3" fmla="*/ 161377 w 227171"/>
                <a:gd name="connsiteY3" fmla="*/ 199525 h 205740"/>
                <a:gd name="connsiteX4" fmla="*/ 225671 w 227171"/>
                <a:gd name="connsiteY4" fmla="*/ 206383 h 205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171" h="205740">
                  <a:moveTo>
                    <a:pt x="225671" y="206383"/>
                  </a:moveTo>
                  <a:cubicBezTo>
                    <a:pt x="178522" y="117658"/>
                    <a:pt x="102227" y="42648"/>
                    <a:pt x="7930" y="4929"/>
                  </a:cubicBezTo>
                  <a:cubicBezTo>
                    <a:pt x="6215" y="4072"/>
                    <a:pt x="4929" y="3643"/>
                    <a:pt x="3215" y="3215"/>
                  </a:cubicBezTo>
                  <a:lnTo>
                    <a:pt x="161377" y="199525"/>
                  </a:lnTo>
                  <a:lnTo>
                    <a:pt x="225671" y="20638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1C373650-209B-4B50-B016-09BCC2FF9A5C}"/>
                </a:ext>
              </a:extLst>
            </p:cNvPr>
            <p:cNvSpPr/>
            <p:nvPr/>
          </p:nvSpPr>
          <p:spPr>
            <a:xfrm>
              <a:off x="6426256" y="3548372"/>
              <a:ext cx="205740" cy="612934"/>
            </a:xfrm>
            <a:custGeom>
              <a:avLst/>
              <a:gdLst>
                <a:gd name="connsiteX0" fmla="*/ 15645 w 205740"/>
                <a:gd name="connsiteY0" fmla="*/ 612720 h 612933"/>
                <a:gd name="connsiteX1" fmla="*/ 15645 w 205740"/>
                <a:gd name="connsiteY1" fmla="*/ 367546 h 612933"/>
                <a:gd name="connsiteX2" fmla="*/ 15645 w 205740"/>
                <a:gd name="connsiteY2" fmla="*/ 363688 h 612933"/>
                <a:gd name="connsiteX3" fmla="*/ 137803 w 205740"/>
                <a:gd name="connsiteY3" fmla="*/ 241530 h 612933"/>
                <a:gd name="connsiteX4" fmla="*/ 137803 w 205740"/>
                <a:gd name="connsiteY4" fmla="*/ 241530 h 612933"/>
                <a:gd name="connsiteX5" fmla="*/ 137803 w 205740"/>
                <a:gd name="connsiteY5" fmla="*/ 102227 h 612933"/>
                <a:gd name="connsiteX6" fmla="*/ 137803 w 205740"/>
                <a:gd name="connsiteY6" fmla="*/ 97941 h 612933"/>
                <a:gd name="connsiteX7" fmla="*/ 205954 w 205740"/>
                <a:gd name="connsiteY7" fmla="*/ 29789 h 612933"/>
                <a:gd name="connsiteX8" fmla="*/ 193953 w 205740"/>
                <a:gd name="connsiteY8" fmla="*/ 3215 h 612933"/>
                <a:gd name="connsiteX9" fmla="*/ 108656 w 205740"/>
                <a:gd name="connsiteY9" fmla="*/ 88511 h 612933"/>
                <a:gd name="connsiteX10" fmla="*/ 108656 w 205740"/>
                <a:gd name="connsiteY10" fmla="*/ 234672 h 612933"/>
                <a:gd name="connsiteX11" fmla="*/ 3215 w 205740"/>
                <a:gd name="connsiteY11" fmla="*/ 340114 h 612933"/>
                <a:gd name="connsiteX12" fmla="*/ 3215 w 205740"/>
                <a:gd name="connsiteY12" fmla="*/ 605004 h 612933"/>
                <a:gd name="connsiteX13" fmla="*/ 15645 w 205740"/>
                <a:gd name="connsiteY13" fmla="*/ 612720 h 612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5740" h="612933">
                  <a:moveTo>
                    <a:pt x="15645" y="612720"/>
                  </a:moveTo>
                  <a:lnTo>
                    <a:pt x="15645" y="367546"/>
                  </a:lnTo>
                  <a:lnTo>
                    <a:pt x="15645" y="363688"/>
                  </a:lnTo>
                  <a:lnTo>
                    <a:pt x="137803" y="241530"/>
                  </a:lnTo>
                  <a:lnTo>
                    <a:pt x="137803" y="241530"/>
                  </a:lnTo>
                  <a:lnTo>
                    <a:pt x="137803" y="102227"/>
                  </a:lnTo>
                  <a:lnTo>
                    <a:pt x="137803" y="97941"/>
                  </a:lnTo>
                  <a:lnTo>
                    <a:pt x="205954" y="29789"/>
                  </a:lnTo>
                  <a:cubicBezTo>
                    <a:pt x="202097" y="20788"/>
                    <a:pt x="198239" y="12216"/>
                    <a:pt x="193953" y="3215"/>
                  </a:cubicBezTo>
                  <a:lnTo>
                    <a:pt x="108656" y="88511"/>
                  </a:lnTo>
                  <a:lnTo>
                    <a:pt x="108656" y="234672"/>
                  </a:lnTo>
                  <a:lnTo>
                    <a:pt x="3215" y="340114"/>
                  </a:lnTo>
                  <a:lnTo>
                    <a:pt x="3215" y="605004"/>
                  </a:lnTo>
                  <a:cubicBezTo>
                    <a:pt x="7072" y="608005"/>
                    <a:pt x="11359" y="610576"/>
                    <a:pt x="15645" y="6127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2106FAE5-8F7F-4C21-B4F0-D9C90C1063E6}"/>
                </a:ext>
              </a:extLst>
            </p:cNvPr>
            <p:cNvSpPr/>
            <p:nvPr/>
          </p:nvSpPr>
          <p:spPr>
            <a:xfrm>
              <a:off x="6230905" y="1217081"/>
              <a:ext cx="488633" cy="677228"/>
            </a:xfrm>
            <a:custGeom>
              <a:avLst/>
              <a:gdLst>
                <a:gd name="connsiteX0" fmla="*/ 156989 w 488632"/>
                <a:gd name="connsiteY0" fmla="*/ 116800 h 677227"/>
                <a:gd name="connsiteX1" fmla="*/ 215282 w 488632"/>
                <a:gd name="connsiteY1" fmla="*/ 124516 h 677227"/>
                <a:gd name="connsiteX2" fmla="*/ 208853 w 488632"/>
                <a:gd name="connsiteY2" fmla="*/ 184952 h 677227"/>
                <a:gd name="connsiteX3" fmla="*/ 148845 w 488632"/>
                <a:gd name="connsiteY3" fmla="*/ 178522 h 677227"/>
                <a:gd name="connsiteX4" fmla="*/ 140273 w 488632"/>
                <a:gd name="connsiteY4" fmla="*/ 142946 h 677227"/>
                <a:gd name="connsiteX5" fmla="*/ 122699 w 488632"/>
                <a:gd name="connsiteY5" fmla="*/ 121087 h 677227"/>
                <a:gd name="connsiteX6" fmla="*/ 125699 w 488632"/>
                <a:gd name="connsiteY6" fmla="*/ 113371 h 677227"/>
                <a:gd name="connsiteX7" fmla="*/ 151417 w 488632"/>
                <a:gd name="connsiteY7" fmla="*/ 46934 h 677227"/>
                <a:gd name="connsiteX8" fmla="*/ 127414 w 488632"/>
                <a:gd name="connsiteY8" fmla="*/ 34933 h 677227"/>
                <a:gd name="connsiteX9" fmla="*/ 117127 w 488632"/>
                <a:gd name="connsiteY9" fmla="*/ 18217 h 677227"/>
                <a:gd name="connsiteX10" fmla="*/ 101268 w 488632"/>
                <a:gd name="connsiteY10" fmla="*/ 51221 h 677227"/>
                <a:gd name="connsiteX11" fmla="*/ 41260 w 488632"/>
                <a:gd name="connsiteY11" fmla="*/ 44791 h 677227"/>
                <a:gd name="connsiteX12" fmla="*/ 12114 w 488632"/>
                <a:gd name="connsiteY12" fmla="*/ 41791 h 677227"/>
                <a:gd name="connsiteX13" fmla="*/ 7827 w 488632"/>
                <a:gd name="connsiteY13" fmla="*/ 407408 h 677227"/>
                <a:gd name="connsiteX14" fmla="*/ 21544 w 488632"/>
                <a:gd name="connsiteY14" fmla="*/ 396264 h 677227"/>
                <a:gd name="connsiteX15" fmla="*/ 31831 w 488632"/>
                <a:gd name="connsiteY15" fmla="*/ 300680 h 677227"/>
                <a:gd name="connsiteX16" fmla="*/ 16829 w 488632"/>
                <a:gd name="connsiteY16" fmla="*/ 289107 h 677227"/>
                <a:gd name="connsiteX17" fmla="*/ 23687 w 488632"/>
                <a:gd name="connsiteY17" fmla="*/ 228671 h 677227"/>
                <a:gd name="connsiteX18" fmla="*/ 84123 w 488632"/>
                <a:gd name="connsiteY18" fmla="*/ 235101 h 677227"/>
                <a:gd name="connsiteX19" fmla="*/ 77693 w 488632"/>
                <a:gd name="connsiteY19" fmla="*/ 295537 h 677227"/>
                <a:gd name="connsiteX20" fmla="*/ 60977 w 488632"/>
                <a:gd name="connsiteY20" fmla="*/ 303681 h 677227"/>
                <a:gd name="connsiteX21" fmla="*/ 50261 w 488632"/>
                <a:gd name="connsiteY21" fmla="*/ 405265 h 677227"/>
                <a:gd name="connsiteX22" fmla="*/ 49833 w 488632"/>
                <a:gd name="connsiteY22" fmla="*/ 411266 h 677227"/>
                <a:gd name="connsiteX23" fmla="*/ 10399 w 488632"/>
                <a:gd name="connsiteY23" fmla="*/ 442984 h 677227"/>
                <a:gd name="connsiteX24" fmla="*/ 14686 w 488632"/>
                <a:gd name="connsiteY24" fmla="*/ 491847 h 677227"/>
                <a:gd name="connsiteX25" fmla="*/ 114555 w 488632"/>
                <a:gd name="connsiteY25" fmla="*/ 411266 h 677227"/>
                <a:gd name="connsiteX26" fmla="*/ 129557 w 488632"/>
                <a:gd name="connsiteY26" fmla="*/ 370118 h 677227"/>
                <a:gd name="connsiteX27" fmla="*/ 190422 w 488632"/>
                <a:gd name="connsiteY27" fmla="*/ 376547 h 677227"/>
                <a:gd name="connsiteX28" fmla="*/ 183564 w 488632"/>
                <a:gd name="connsiteY28" fmla="*/ 436983 h 677227"/>
                <a:gd name="connsiteX29" fmla="*/ 129986 w 488632"/>
                <a:gd name="connsiteY29" fmla="*/ 436554 h 677227"/>
                <a:gd name="connsiteX30" fmla="*/ 18115 w 488632"/>
                <a:gd name="connsiteY30" fmla="*/ 526994 h 677227"/>
                <a:gd name="connsiteX31" fmla="*/ 26687 w 488632"/>
                <a:gd name="connsiteY31" fmla="*/ 599432 h 677227"/>
                <a:gd name="connsiteX32" fmla="*/ 256002 w 488632"/>
                <a:gd name="connsiteY32" fmla="*/ 414695 h 677227"/>
                <a:gd name="connsiteX33" fmla="*/ 265431 w 488632"/>
                <a:gd name="connsiteY33" fmla="*/ 328541 h 677227"/>
                <a:gd name="connsiteX34" fmla="*/ 255144 w 488632"/>
                <a:gd name="connsiteY34" fmla="*/ 319540 h 677227"/>
                <a:gd name="connsiteX35" fmla="*/ 261574 w 488632"/>
                <a:gd name="connsiteY35" fmla="*/ 259104 h 677227"/>
                <a:gd name="connsiteX36" fmla="*/ 322010 w 488632"/>
                <a:gd name="connsiteY36" fmla="*/ 265533 h 677227"/>
                <a:gd name="connsiteX37" fmla="*/ 315580 w 488632"/>
                <a:gd name="connsiteY37" fmla="*/ 325969 h 677227"/>
                <a:gd name="connsiteX38" fmla="*/ 315580 w 488632"/>
                <a:gd name="connsiteY38" fmla="*/ 325969 h 677227"/>
                <a:gd name="connsiteX39" fmla="*/ 294149 w 488632"/>
                <a:gd name="connsiteY39" fmla="*/ 334970 h 677227"/>
                <a:gd name="connsiteX40" fmla="*/ 284719 w 488632"/>
                <a:gd name="connsiteY40" fmla="*/ 424124 h 677227"/>
                <a:gd name="connsiteX41" fmla="*/ 284291 w 488632"/>
                <a:gd name="connsiteY41" fmla="*/ 429697 h 677227"/>
                <a:gd name="connsiteX42" fmla="*/ 31831 w 488632"/>
                <a:gd name="connsiteY42" fmla="*/ 633293 h 677227"/>
                <a:gd name="connsiteX43" fmla="*/ 38260 w 488632"/>
                <a:gd name="connsiteY43" fmla="*/ 674441 h 677227"/>
                <a:gd name="connsiteX44" fmla="*/ 277861 w 488632"/>
                <a:gd name="connsiteY44" fmla="*/ 481560 h 677227"/>
                <a:gd name="connsiteX45" fmla="*/ 283862 w 488632"/>
                <a:gd name="connsiteY45" fmla="*/ 482417 h 677227"/>
                <a:gd name="connsiteX46" fmla="*/ 399591 w 488632"/>
                <a:gd name="connsiteY46" fmla="*/ 494419 h 677227"/>
                <a:gd name="connsiteX47" fmla="*/ 486602 w 488632"/>
                <a:gd name="connsiteY47" fmla="*/ 424124 h 677227"/>
                <a:gd name="connsiteX48" fmla="*/ 474172 w 488632"/>
                <a:gd name="connsiteY48" fmla="*/ 328541 h 677227"/>
                <a:gd name="connsiteX49" fmla="*/ 433024 w 488632"/>
                <a:gd name="connsiteY49" fmla="*/ 183237 h 677227"/>
                <a:gd name="connsiteX50" fmla="*/ 343870 w 488632"/>
                <a:gd name="connsiteY50" fmla="*/ 173379 h 677227"/>
                <a:gd name="connsiteX51" fmla="*/ 337869 w 488632"/>
                <a:gd name="connsiteY51" fmla="*/ 172950 h 677227"/>
                <a:gd name="connsiteX52" fmla="*/ 201137 w 488632"/>
                <a:gd name="connsiteY52" fmla="*/ 3215 h 677227"/>
                <a:gd name="connsiteX53" fmla="*/ 188707 w 488632"/>
                <a:gd name="connsiteY53" fmla="*/ 34933 h 677227"/>
                <a:gd name="connsiteX54" fmla="*/ 188279 w 488632"/>
                <a:gd name="connsiteY54" fmla="*/ 34933 h 677227"/>
                <a:gd name="connsiteX55" fmla="*/ 156989 w 488632"/>
                <a:gd name="connsiteY55" fmla="*/ 115514 h 677227"/>
                <a:gd name="connsiteX56" fmla="*/ 156989 w 488632"/>
                <a:gd name="connsiteY56" fmla="*/ 116800 h 677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488632" h="677227">
                  <a:moveTo>
                    <a:pt x="156989" y="116800"/>
                  </a:moveTo>
                  <a:cubicBezTo>
                    <a:pt x="175420" y="103513"/>
                    <a:pt x="200709" y="106513"/>
                    <a:pt x="215282" y="124516"/>
                  </a:cubicBezTo>
                  <a:cubicBezTo>
                    <a:pt x="230284" y="142946"/>
                    <a:pt x="227284" y="169950"/>
                    <a:pt x="208853" y="184952"/>
                  </a:cubicBezTo>
                  <a:cubicBezTo>
                    <a:pt x="190422" y="199954"/>
                    <a:pt x="163418" y="196953"/>
                    <a:pt x="148845" y="178522"/>
                  </a:cubicBezTo>
                  <a:cubicBezTo>
                    <a:pt x="140701" y="168235"/>
                    <a:pt x="138130" y="154948"/>
                    <a:pt x="140273" y="142946"/>
                  </a:cubicBezTo>
                  <a:lnTo>
                    <a:pt x="122699" y="121087"/>
                  </a:lnTo>
                  <a:lnTo>
                    <a:pt x="125699" y="113371"/>
                  </a:lnTo>
                  <a:lnTo>
                    <a:pt x="151417" y="46934"/>
                  </a:lnTo>
                  <a:cubicBezTo>
                    <a:pt x="142844" y="45649"/>
                    <a:pt x="134272" y="41791"/>
                    <a:pt x="127414" y="34933"/>
                  </a:cubicBezTo>
                  <a:cubicBezTo>
                    <a:pt x="122699" y="30218"/>
                    <a:pt x="118841" y="24217"/>
                    <a:pt x="117127" y="18217"/>
                  </a:cubicBezTo>
                  <a:cubicBezTo>
                    <a:pt x="117127" y="30647"/>
                    <a:pt x="111555" y="42648"/>
                    <a:pt x="101268" y="51221"/>
                  </a:cubicBezTo>
                  <a:cubicBezTo>
                    <a:pt x="82837" y="65794"/>
                    <a:pt x="56262" y="62794"/>
                    <a:pt x="41260" y="44791"/>
                  </a:cubicBezTo>
                  <a:lnTo>
                    <a:pt x="12114" y="41791"/>
                  </a:lnTo>
                  <a:cubicBezTo>
                    <a:pt x="1827" y="162234"/>
                    <a:pt x="541" y="284393"/>
                    <a:pt x="7827" y="407408"/>
                  </a:cubicBezTo>
                  <a:lnTo>
                    <a:pt x="21544" y="396264"/>
                  </a:lnTo>
                  <a:lnTo>
                    <a:pt x="31831" y="300680"/>
                  </a:lnTo>
                  <a:cubicBezTo>
                    <a:pt x="26258" y="298109"/>
                    <a:pt x="21115" y="294251"/>
                    <a:pt x="16829" y="289107"/>
                  </a:cubicBezTo>
                  <a:cubicBezTo>
                    <a:pt x="1827" y="270677"/>
                    <a:pt x="5256" y="243673"/>
                    <a:pt x="23687" y="228671"/>
                  </a:cubicBezTo>
                  <a:cubicBezTo>
                    <a:pt x="42117" y="213669"/>
                    <a:pt x="69121" y="216670"/>
                    <a:pt x="84123" y="235101"/>
                  </a:cubicBezTo>
                  <a:cubicBezTo>
                    <a:pt x="99125" y="253532"/>
                    <a:pt x="96124" y="280535"/>
                    <a:pt x="77693" y="295537"/>
                  </a:cubicBezTo>
                  <a:cubicBezTo>
                    <a:pt x="72979" y="299394"/>
                    <a:pt x="66978" y="301966"/>
                    <a:pt x="60977" y="303681"/>
                  </a:cubicBezTo>
                  <a:lnTo>
                    <a:pt x="50261" y="405265"/>
                  </a:lnTo>
                  <a:lnTo>
                    <a:pt x="49833" y="411266"/>
                  </a:lnTo>
                  <a:lnTo>
                    <a:pt x="10399" y="442984"/>
                  </a:lnTo>
                  <a:cubicBezTo>
                    <a:pt x="11685" y="459272"/>
                    <a:pt x="12971" y="475559"/>
                    <a:pt x="14686" y="491847"/>
                  </a:cubicBezTo>
                  <a:lnTo>
                    <a:pt x="114555" y="411266"/>
                  </a:lnTo>
                  <a:cubicBezTo>
                    <a:pt x="111555" y="396264"/>
                    <a:pt x="116698" y="380405"/>
                    <a:pt x="129557" y="370118"/>
                  </a:cubicBezTo>
                  <a:cubicBezTo>
                    <a:pt x="147988" y="355116"/>
                    <a:pt x="175420" y="358116"/>
                    <a:pt x="190422" y="376547"/>
                  </a:cubicBezTo>
                  <a:cubicBezTo>
                    <a:pt x="205424" y="394978"/>
                    <a:pt x="201995" y="422410"/>
                    <a:pt x="183564" y="436983"/>
                  </a:cubicBezTo>
                  <a:cubicBezTo>
                    <a:pt x="167705" y="449842"/>
                    <a:pt x="145416" y="448985"/>
                    <a:pt x="129986" y="436554"/>
                  </a:cubicBezTo>
                  <a:lnTo>
                    <a:pt x="18115" y="526994"/>
                  </a:lnTo>
                  <a:cubicBezTo>
                    <a:pt x="20686" y="550997"/>
                    <a:pt x="23687" y="575429"/>
                    <a:pt x="26687" y="599432"/>
                  </a:cubicBezTo>
                  <a:lnTo>
                    <a:pt x="256002" y="414695"/>
                  </a:lnTo>
                  <a:lnTo>
                    <a:pt x="265431" y="328541"/>
                  </a:lnTo>
                  <a:cubicBezTo>
                    <a:pt x="261574" y="325969"/>
                    <a:pt x="258145" y="323397"/>
                    <a:pt x="255144" y="319540"/>
                  </a:cubicBezTo>
                  <a:cubicBezTo>
                    <a:pt x="240142" y="301109"/>
                    <a:pt x="243143" y="274106"/>
                    <a:pt x="261574" y="259104"/>
                  </a:cubicBezTo>
                  <a:cubicBezTo>
                    <a:pt x="280004" y="244102"/>
                    <a:pt x="307008" y="247102"/>
                    <a:pt x="322010" y="265533"/>
                  </a:cubicBezTo>
                  <a:cubicBezTo>
                    <a:pt x="337011" y="283964"/>
                    <a:pt x="334011" y="310967"/>
                    <a:pt x="315580" y="325969"/>
                  </a:cubicBezTo>
                  <a:lnTo>
                    <a:pt x="315580" y="325969"/>
                  </a:lnTo>
                  <a:cubicBezTo>
                    <a:pt x="309151" y="331113"/>
                    <a:pt x="301864" y="334113"/>
                    <a:pt x="294149" y="334970"/>
                  </a:cubicBezTo>
                  <a:lnTo>
                    <a:pt x="284719" y="424124"/>
                  </a:lnTo>
                  <a:lnTo>
                    <a:pt x="284291" y="429697"/>
                  </a:lnTo>
                  <a:lnTo>
                    <a:pt x="31831" y="633293"/>
                  </a:lnTo>
                  <a:cubicBezTo>
                    <a:pt x="33974" y="647009"/>
                    <a:pt x="36117" y="660725"/>
                    <a:pt x="38260" y="674441"/>
                  </a:cubicBezTo>
                  <a:lnTo>
                    <a:pt x="277861" y="481560"/>
                  </a:lnTo>
                  <a:lnTo>
                    <a:pt x="283862" y="482417"/>
                  </a:lnTo>
                  <a:lnTo>
                    <a:pt x="399591" y="494419"/>
                  </a:lnTo>
                  <a:lnTo>
                    <a:pt x="486602" y="424124"/>
                  </a:lnTo>
                  <a:cubicBezTo>
                    <a:pt x="483173" y="392406"/>
                    <a:pt x="480172" y="360259"/>
                    <a:pt x="474172" y="328541"/>
                  </a:cubicBezTo>
                  <a:cubicBezTo>
                    <a:pt x="463027" y="279678"/>
                    <a:pt x="454026" y="229100"/>
                    <a:pt x="433024" y="183237"/>
                  </a:cubicBezTo>
                  <a:lnTo>
                    <a:pt x="343870" y="173379"/>
                  </a:lnTo>
                  <a:lnTo>
                    <a:pt x="337869" y="172950"/>
                  </a:lnTo>
                  <a:lnTo>
                    <a:pt x="201137" y="3215"/>
                  </a:lnTo>
                  <a:cubicBezTo>
                    <a:pt x="201566" y="14787"/>
                    <a:pt x="197280" y="25932"/>
                    <a:pt x="188707" y="34933"/>
                  </a:cubicBezTo>
                  <a:cubicBezTo>
                    <a:pt x="188707" y="34933"/>
                    <a:pt x="188707" y="34933"/>
                    <a:pt x="188279" y="34933"/>
                  </a:cubicBezTo>
                  <a:lnTo>
                    <a:pt x="156989" y="115514"/>
                  </a:lnTo>
                  <a:lnTo>
                    <a:pt x="156989" y="1168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F9E01D40-785E-4B18-9F3D-7B25275B90C9}"/>
                </a:ext>
              </a:extLst>
            </p:cNvPr>
            <p:cNvSpPr/>
            <p:nvPr/>
          </p:nvSpPr>
          <p:spPr>
            <a:xfrm>
              <a:off x="5648730" y="596860"/>
              <a:ext cx="505778" cy="240030"/>
            </a:xfrm>
            <a:custGeom>
              <a:avLst/>
              <a:gdLst>
                <a:gd name="connsiteX0" fmla="*/ 504277 w 505777"/>
                <a:gd name="connsiteY0" fmla="*/ 237244 h 240030"/>
                <a:gd name="connsiteX1" fmla="*/ 504277 w 505777"/>
                <a:gd name="connsiteY1" fmla="*/ 190952 h 240030"/>
                <a:gd name="connsiteX2" fmla="*/ 444699 w 505777"/>
                <a:gd name="connsiteY2" fmla="*/ 131374 h 240030"/>
                <a:gd name="connsiteX3" fmla="*/ 310539 w 505777"/>
                <a:gd name="connsiteY3" fmla="*/ 131802 h 240030"/>
                <a:gd name="connsiteX4" fmla="*/ 304538 w 505777"/>
                <a:gd name="connsiteY4" fmla="*/ 131802 h 240030"/>
                <a:gd name="connsiteX5" fmla="*/ 175951 w 505777"/>
                <a:gd name="connsiteY5" fmla="*/ 3215 h 240030"/>
                <a:gd name="connsiteX6" fmla="*/ 3215 w 505777"/>
                <a:gd name="connsiteY6" fmla="*/ 3215 h 240030"/>
                <a:gd name="connsiteX7" fmla="*/ 8787 w 505777"/>
                <a:gd name="connsiteY7" fmla="*/ 37505 h 240030"/>
                <a:gd name="connsiteX8" fmla="*/ 153233 w 505777"/>
                <a:gd name="connsiteY8" fmla="*/ 37505 h 240030"/>
                <a:gd name="connsiteX9" fmla="*/ 157520 w 505777"/>
                <a:gd name="connsiteY9" fmla="*/ 37505 h 240030"/>
                <a:gd name="connsiteX10" fmla="*/ 289965 w 505777"/>
                <a:gd name="connsiteY10" fmla="*/ 169950 h 240030"/>
                <a:gd name="connsiteX11" fmla="*/ 418124 w 505777"/>
                <a:gd name="connsiteY11" fmla="*/ 170378 h 240030"/>
                <a:gd name="connsiteX12" fmla="*/ 421981 w 505777"/>
                <a:gd name="connsiteY12" fmla="*/ 170378 h 240030"/>
                <a:gd name="connsiteX13" fmla="*/ 483703 w 505777"/>
                <a:gd name="connsiteY13" fmla="*/ 232100 h 240030"/>
                <a:gd name="connsiteX14" fmla="*/ 483703 w 505777"/>
                <a:gd name="connsiteY14" fmla="*/ 234672 h 240030"/>
                <a:gd name="connsiteX15" fmla="*/ 504277 w 505777"/>
                <a:gd name="connsiteY15" fmla="*/ 237244 h 240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05777" h="240030">
                  <a:moveTo>
                    <a:pt x="504277" y="237244"/>
                  </a:moveTo>
                  <a:lnTo>
                    <a:pt x="504277" y="190952"/>
                  </a:lnTo>
                  <a:lnTo>
                    <a:pt x="444699" y="131374"/>
                  </a:lnTo>
                  <a:lnTo>
                    <a:pt x="310539" y="131802"/>
                  </a:lnTo>
                  <a:lnTo>
                    <a:pt x="304538" y="131802"/>
                  </a:lnTo>
                  <a:lnTo>
                    <a:pt x="175951" y="3215"/>
                  </a:lnTo>
                  <a:lnTo>
                    <a:pt x="3215" y="3215"/>
                  </a:lnTo>
                  <a:cubicBezTo>
                    <a:pt x="5358" y="14788"/>
                    <a:pt x="7072" y="26360"/>
                    <a:pt x="8787" y="37505"/>
                  </a:cubicBezTo>
                  <a:lnTo>
                    <a:pt x="153233" y="37505"/>
                  </a:lnTo>
                  <a:lnTo>
                    <a:pt x="157520" y="37505"/>
                  </a:lnTo>
                  <a:lnTo>
                    <a:pt x="289965" y="169950"/>
                  </a:lnTo>
                  <a:lnTo>
                    <a:pt x="418124" y="170378"/>
                  </a:lnTo>
                  <a:lnTo>
                    <a:pt x="421981" y="170378"/>
                  </a:lnTo>
                  <a:lnTo>
                    <a:pt x="483703" y="232100"/>
                  </a:lnTo>
                  <a:lnTo>
                    <a:pt x="483703" y="234672"/>
                  </a:lnTo>
                  <a:cubicBezTo>
                    <a:pt x="490561" y="235101"/>
                    <a:pt x="497419" y="236387"/>
                    <a:pt x="504277" y="2372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9FD73302-8EAA-4712-8E74-433E2CFA9F4B}"/>
                </a:ext>
              </a:extLst>
            </p:cNvPr>
            <p:cNvSpPr/>
            <p:nvPr/>
          </p:nvSpPr>
          <p:spPr>
            <a:xfrm>
              <a:off x="5628584" y="437840"/>
              <a:ext cx="630079" cy="317183"/>
            </a:xfrm>
            <a:custGeom>
              <a:avLst/>
              <a:gdLst>
                <a:gd name="connsiteX0" fmla="*/ 630722 w 630078"/>
                <a:gd name="connsiteY0" fmla="*/ 238530 h 317182"/>
                <a:gd name="connsiteX1" fmla="*/ 630722 w 630078"/>
                <a:gd name="connsiteY1" fmla="*/ 238530 h 317182"/>
                <a:gd name="connsiteX2" fmla="*/ 602433 w 630078"/>
                <a:gd name="connsiteY2" fmla="*/ 228671 h 317182"/>
                <a:gd name="connsiteX3" fmla="*/ 599004 w 630078"/>
                <a:gd name="connsiteY3" fmla="*/ 225242 h 317182"/>
                <a:gd name="connsiteX4" fmla="*/ 586573 w 630078"/>
                <a:gd name="connsiteY4" fmla="*/ 200382 h 317182"/>
                <a:gd name="connsiteX5" fmla="*/ 440412 w 630078"/>
                <a:gd name="connsiteY5" fmla="*/ 54221 h 317182"/>
                <a:gd name="connsiteX6" fmla="*/ 302395 w 630078"/>
                <a:gd name="connsiteY6" fmla="*/ 54221 h 317182"/>
                <a:gd name="connsiteX7" fmla="*/ 295966 w 630078"/>
                <a:gd name="connsiteY7" fmla="*/ 54221 h 317182"/>
                <a:gd name="connsiteX8" fmla="*/ 245816 w 630078"/>
                <a:gd name="connsiteY8" fmla="*/ 3643 h 317182"/>
                <a:gd name="connsiteX9" fmla="*/ 3215 w 630078"/>
                <a:gd name="connsiteY9" fmla="*/ 3215 h 317182"/>
                <a:gd name="connsiteX10" fmla="*/ 6644 w 630078"/>
                <a:gd name="connsiteY10" fmla="*/ 32790 h 317182"/>
                <a:gd name="connsiteX11" fmla="*/ 218813 w 630078"/>
                <a:gd name="connsiteY11" fmla="*/ 32790 h 317182"/>
                <a:gd name="connsiteX12" fmla="*/ 222671 w 630078"/>
                <a:gd name="connsiteY12" fmla="*/ 32790 h 317182"/>
                <a:gd name="connsiteX13" fmla="*/ 281392 w 630078"/>
                <a:gd name="connsiteY13" fmla="*/ 91511 h 317182"/>
                <a:gd name="connsiteX14" fmla="*/ 439555 w 630078"/>
                <a:gd name="connsiteY14" fmla="*/ 91511 h 317182"/>
                <a:gd name="connsiteX15" fmla="*/ 443841 w 630078"/>
                <a:gd name="connsiteY15" fmla="*/ 91083 h 317182"/>
                <a:gd name="connsiteX16" fmla="*/ 520136 w 630078"/>
                <a:gd name="connsiteY16" fmla="*/ 167378 h 317182"/>
                <a:gd name="connsiteX17" fmla="*/ 520136 w 630078"/>
                <a:gd name="connsiteY17" fmla="*/ 171664 h 317182"/>
                <a:gd name="connsiteX18" fmla="*/ 520136 w 630078"/>
                <a:gd name="connsiteY18" fmla="*/ 226957 h 317182"/>
                <a:gd name="connsiteX19" fmla="*/ 611005 w 630078"/>
                <a:gd name="connsiteY19" fmla="*/ 317825 h 317182"/>
                <a:gd name="connsiteX20" fmla="*/ 630722 w 630078"/>
                <a:gd name="connsiteY20" fmla="*/ 238530 h 317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30078" h="317182">
                  <a:moveTo>
                    <a:pt x="630722" y="238530"/>
                  </a:moveTo>
                  <a:lnTo>
                    <a:pt x="630722" y="238530"/>
                  </a:lnTo>
                  <a:cubicBezTo>
                    <a:pt x="620435" y="238530"/>
                    <a:pt x="610576" y="235101"/>
                    <a:pt x="602433" y="228671"/>
                  </a:cubicBezTo>
                  <a:cubicBezTo>
                    <a:pt x="601147" y="227814"/>
                    <a:pt x="600289" y="226528"/>
                    <a:pt x="599004" y="225242"/>
                  </a:cubicBezTo>
                  <a:cubicBezTo>
                    <a:pt x="592146" y="218384"/>
                    <a:pt x="587859" y="209383"/>
                    <a:pt x="586573" y="200382"/>
                  </a:cubicBezTo>
                  <a:lnTo>
                    <a:pt x="440412" y="54221"/>
                  </a:lnTo>
                  <a:lnTo>
                    <a:pt x="302395" y="54221"/>
                  </a:lnTo>
                  <a:lnTo>
                    <a:pt x="295966" y="54221"/>
                  </a:lnTo>
                  <a:lnTo>
                    <a:pt x="245816" y="3643"/>
                  </a:lnTo>
                  <a:lnTo>
                    <a:pt x="3215" y="3215"/>
                  </a:lnTo>
                  <a:cubicBezTo>
                    <a:pt x="4501" y="13073"/>
                    <a:pt x="5358" y="22931"/>
                    <a:pt x="6644" y="32790"/>
                  </a:cubicBezTo>
                  <a:lnTo>
                    <a:pt x="218813" y="32790"/>
                  </a:lnTo>
                  <a:lnTo>
                    <a:pt x="222671" y="32790"/>
                  </a:lnTo>
                  <a:lnTo>
                    <a:pt x="281392" y="91511"/>
                  </a:lnTo>
                  <a:lnTo>
                    <a:pt x="439555" y="91511"/>
                  </a:lnTo>
                  <a:lnTo>
                    <a:pt x="443841" y="91083"/>
                  </a:lnTo>
                  <a:lnTo>
                    <a:pt x="520136" y="167378"/>
                  </a:lnTo>
                  <a:lnTo>
                    <a:pt x="520136" y="171664"/>
                  </a:lnTo>
                  <a:lnTo>
                    <a:pt x="520136" y="226957"/>
                  </a:lnTo>
                  <a:lnTo>
                    <a:pt x="611005" y="317825"/>
                  </a:lnTo>
                  <a:cubicBezTo>
                    <a:pt x="618720" y="292108"/>
                    <a:pt x="624292" y="265105"/>
                    <a:pt x="630722" y="2385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31BD376B-9C79-4B50-B05C-E9AF1865DEBD}"/>
                </a:ext>
              </a:extLst>
            </p:cNvPr>
            <p:cNvSpPr/>
            <p:nvPr/>
          </p:nvSpPr>
          <p:spPr>
            <a:xfrm>
              <a:off x="6241947" y="1152787"/>
              <a:ext cx="111443" cy="77153"/>
            </a:xfrm>
            <a:custGeom>
              <a:avLst/>
              <a:gdLst>
                <a:gd name="connsiteX0" fmla="*/ 82082 w 111442"/>
                <a:gd name="connsiteY0" fmla="*/ 10930 h 77152"/>
                <a:gd name="connsiteX1" fmla="*/ 11359 w 111442"/>
                <a:gd name="connsiteY1" fmla="*/ 3215 h 77152"/>
                <a:gd name="connsiteX2" fmla="*/ 3215 w 111442"/>
                <a:gd name="connsiteY2" fmla="*/ 76081 h 77152"/>
                <a:gd name="connsiteX3" fmla="*/ 20360 w 111442"/>
                <a:gd name="connsiteY3" fmla="*/ 77795 h 77152"/>
                <a:gd name="connsiteX4" fmla="*/ 36219 w 111442"/>
                <a:gd name="connsiteY4" fmla="*/ 47792 h 77152"/>
                <a:gd name="connsiteX5" fmla="*/ 96655 w 111442"/>
                <a:gd name="connsiteY5" fmla="*/ 54221 h 77152"/>
                <a:gd name="connsiteX6" fmla="*/ 103942 w 111442"/>
                <a:gd name="connsiteY6" fmla="*/ 67937 h 77152"/>
                <a:gd name="connsiteX7" fmla="*/ 110371 w 111442"/>
                <a:gd name="connsiteY7" fmla="*/ 45649 h 77152"/>
                <a:gd name="connsiteX8" fmla="*/ 82082 w 111442"/>
                <a:gd name="connsiteY8" fmla="*/ 10930 h 77152"/>
                <a:gd name="connsiteX9" fmla="*/ 82082 w 111442"/>
                <a:gd name="connsiteY9" fmla="*/ 10930 h 77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1442" h="77152">
                  <a:moveTo>
                    <a:pt x="82082" y="10930"/>
                  </a:moveTo>
                  <a:lnTo>
                    <a:pt x="11359" y="3215"/>
                  </a:lnTo>
                  <a:cubicBezTo>
                    <a:pt x="8358" y="27646"/>
                    <a:pt x="5358" y="51649"/>
                    <a:pt x="3215" y="76081"/>
                  </a:cubicBezTo>
                  <a:lnTo>
                    <a:pt x="20360" y="77795"/>
                  </a:lnTo>
                  <a:cubicBezTo>
                    <a:pt x="21217" y="66222"/>
                    <a:pt x="26361" y="55507"/>
                    <a:pt x="36219" y="47792"/>
                  </a:cubicBezTo>
                  <a:cubicBezTo>
                    <a:pt x="54650" y="32790"/>
                    <a:pt x="81653" y="35790"/>
                    <a:pt x="96655" y="54221"/>
                  </a:cubicBezTo>
                  <a:cubicBezTo>
                    <a:pt x="100084" y="58507"/>
                    <a:pt x="102227" y="62794"/>
                    <a:pt x="103942" y="67937"/>
                  </a:cubicBezTo>
                  <a:cubicBezTo>
                    <a:pt x="103942" y="60222"/>
                    <a:pt x="106085" y="52507"/>
                    <a:pt x="110371" y="45649"/>
                  </a:cubicBezTo>
                  <a:lnTo>
                    <a:pt x="82082" y="10930"/>
                  </a:lnTo>
                  <a:lnTo>
                    <a:pt x="82082" y="1093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9F68DAC7-7248-4D97-9828-5BE2C43C6166}"/>
                </a:ext>
              </a:extLst>
            </p:cNvPr>
            <p:cNvSpPr/>
            <p:nvPr/>
          </p:nvSpPr>
          <p:spPr>
            <a:xfrm>
              <a:off x="5656874" y="650438"/>
              <a:ext cx="450056" cy="201454"/>
            </a:xfrm>
            <a:custGeom>
              <a:avLst/>
              <a:gdLst>
                <a:gd name="connsiteX0" fmla="*/ 277963 w 450056"/>
                <a:gd name="connsiteY0" fmla="*/ 136088 h 201453"/>
                <a:gd name="connsiteX1" fmla="*/ 277963 w 450056"/>
                <a:gd name="connsiteY1" fmla="*/ 136088 h 201453"/>
                <a:gd name="connsiteX2" fmla="*/ 273677 w 450056"/>
                <a:gd name="connsiteY2" fmla="*/ 135660 h 201453"/>
                <a:gd name="connsiteX3" fmla="*/ 141232 w 450056"/>
                <a:gd name="connsiteY3" fmla="*/ 3215 h 201453"/>
                <a:gd name="connsiteX4" fmla="*/ 3215 w 450056"/>
                <a:gd name="connsiteY4" fmla="*/ 3215 h 201453"/>
                <a:gd name="connsiteX5" fmla="*/ 3215 w 450056"/>
                <a:gd name="connsiteY5" fmla="*/ 4072 h 201453"/>
                <a:gd name="connsiteX6" fmla="*/ 4501 w 450056"/>
                <a:gd name="connsiteY6" fmla="*/ 28075 h 201453"/>
                <a:gd name="connsiteX7" fmla="*/ 112943 w 450056"/>
                <a:gd name="connsiteY7" fmla="*/ 28075 h 201453"/>
                <a:gd name="connsiteX8" fmla="*/ 120658 w 450056"/>
                <a:gd name="connsiteY8" fmla="*/ 28075 h 201453"/>
                <a:gd name="connsiteX9" fmla="*/ 281392 w 450056"/>
                <a:gd name="connsiteY9" fmla="*/ 188809 h 201453"/>
                <a:gd name="connsiteX10" fmla="*/ 322969 w 450056"/>
                <a:gd name="connsiteY10" fmla="*/ 188809 h 201453"/>
                <a:gd name="connsiteX11" fmla="*/ 332827 w 450056"/>
                <a:gd name="connsiteY11" fmla="*/ 172950 h 201453"/>
                <a:gd name="connsiteX12" fmla="*/ 393692 w 450056"/>
                <a:gd name="connsiteY12" fmla="*/ 172950 h 201453"/>
                <a:gd name="connsiteX13" fmla="*/ 406122 w 450056"/>
                <a:gd name="connsiteY13" fmla="*/ 199096 h 201453"/>
                <a:gd name="connsiteX14" fmla="*/ 415552 w 450056"/>
                <a:gd name="connsiteY14" fmla="*/ 187095 h 201453"/>
                <a:gd name="connsiteX15" fmla="*/ 446842 w 450056"/>
                <a:gd name="connsiteY15" fmla="*/ 177665 h 201453"/>
                <a:gd name="connsiteX16" fmla="*/ 405265 w 450056"/>
                <a:gd name="connsiteY16" fmla="*/ 136088 h 201453"/>
                <a:gd name="connsiteX17" fmla="*/ 277963 w 450056"/>
                <a:gd name="connsiteY17" fmla="*/ 136088 h 201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50056" h="201453">
                  <a:moveTo>
                    <a:pt x="277963" y="136088"/>
                  </a:moveTo>
                  <a:lnTo>
                    <a:pt x="277963" y="136088"/>
                  </a:lnTo>
                  <a:lnTo>
                    <a:pt x="273677" y="135660"/>
                  </a:lnTo>
                  <a:lnTo>
                    <a:pt x="141232" y="3215"/>
                  </a:lnTo>
                  <a:lnTo>
                    <a:pt x="3215" y="3215"/>
                  </a:lnTo>
                  <a:cubicBezTo>
                    <a:pt x="3215" y="3215"/>
                    <a:pt x="3215" y="3643"/>
                    <a:pt x="3215" y="4072"/>
                  </a:cubicBezTo>
                  <a:cubicBezTo>
                    <a:pt x="4501" y="11787"/>
                    <a:pt x="4501" y="19931"/>
                    <a:pt x="4501" y="28075"/>
                  </a:cubicBezTo>
                  <a:lnTo>
                    <a:pt x="112943" y="28075"/>
                  </a:lnTo>
                  <a:lnTo>
                    <a:pt x="120658" y="28075"/>
                  </a:lnTo>
                  <a:lnTo>
                    <a:pt x="281392" y="188809"/>
                  </a:lnTo>
                  <a:lnTo>
                    <a:pt x="322969" y="188809"/>
                  </a:lnTo>
                  <a:cubicBezTo>
                    <a:pt x="325112" y="183237"/>
                    <a:pt x="328113" y="177665"/>
                    <a:pt x="332827" y="172950"/>
                  </a:cubicBezTo>
                  <a:cubicBezTo>
                    <a:pt x="349544" y="156234"/>
                    <a:pt x="376976" y="156234"/>
                    <a:pt x="393692" y="172950"/>
                  </a:cubicBezTo>
                  <a:cubicBezTo>
                    <a:pt x="400979" y="180237"/>
                    <a:pt x="405265" y="189667"/>
                    <a:pt x="406122" y="199096"/>
                  </a:cubicBezTo>
                  <a:cubicBezTo>
                    <a:pt x="408694" y="194810"/>
                    <a:pt x="412123" y="190524"/>
                    <a:pt x="415552" y="187095"/>
                  </a:cubicBezTo>
                  <a:cubicBezTo>
                    <a:pt x="424553" y="179380"/>
                    <a:pt x="435697" y="177236"/>
                    <a:pt x="446842" y="177665"/>
                  </a:cubicBezTo>
                  <a:lnTo>
                    <a:pt x="405265" y="136088"/>
                  </a:lnTo>
                  <a:lnTo>
                    <a:pt x="277963" y="13608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7AEDCFA6-E6D9-4548-B113-949C57DBBBC5}"/>
                </a:ext>
              </a:extLst>
            </p:cNvPr>
            <p:cNvSpPr/>
            <p:nvPr/>
          </p:nvSpPr>
          <p:spPr>
            <a:xfrm>
              <a:off x="7523964" y="3343918"/>
              <a:ext cx="98584" cy="162878"/>
            </a:xfrm>
            <a:custGeom>
              <a:avLst/>
              <a:gdLst>
                <a:gd name="connsiteX0" fmla="*/ 3215 w 98583"/>
                <a:gd name="connsiteY0" fmla="*/ 162234 h 162877"/>
                <a:gd name="connsiteX1" fmla="*/ 91083 w 98583"/>
                <a:gd name="connsiteY1" fmla="*/ 91511 h 162877"/>
                <a:gd name="connsiteX2" fmla="*/ 95369 w 98583"/>
                <a:gd name="connsiteY2" fmla="*/ 52935 h 162877"/>
                <a:gd name="connsiteX3" fmla="*/ 95369 w 98583"/>
                <a:gd name="connsiteY3" fmla="*/ 52935 h 162877"/>
                <a:gd name="connsiteX4" fmla="*/ 81224 w 98583"/>
                <a:gd name="connsiteY4" fmla="*/ 3215 h 162877"/>
                <a:gd name="connsiteX5" fmla="*/ 73081 w 98583"/>
                <a:gd name="connsiteY5" fmla="*/ 77795 h 162877"/>
                <a:gd name="connsiteX6" fmla="*/ 72223 w 98583"/>
                <a:gd name="connsiteY6" fmla="*/ 85939 h 162877"/>
                <a:gd name="connsiteX7" fmla="*/ 8358 w 98583"/>
                <a:gd name="connsiteY7" fmla="*/ 137374 h 162877"/>
                <a:gd name="connsiteX8" fmla="*/ 3215 w 98583"/>
                <a:gd name="connsiteY8" fmla="*/ 162234 h 162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583" h="162877">
                  <a:moveTo>
                    <a:pt x="3215" y="162234"/>
                  </a:moveTo>
                  <a:lnTo>
                    <a:pt x="91083" y="91511"/>
                  </a:lnTo>
                  <a:lnTo>
                    <a:pt x="95369" y="52935"/>
                  </a:lnTo>
                  <a:lnTo>
                    <a:pt x="95369" y="52935"/>
                  </a:lnTo>
                  <a:cubicBezTo>
                    <a:pt x="90654" y="36647"/>
                    <a:pt x="85939" y="19931"/>
                    <a:pt x="81224" y="3215"/>
                  </a:cubicBezTo>
                  <a:lnTo>
                    <a:pt x="73081" y="77795"/>
                  </a:lnTo>
                  <a:lnTo>
                    <a:pt x="72223" y="85939"/>
                  </a:lnTo>
                  <a:lnTo>
                    <a:pt x="8358" y="137374"/>
                  </a:lnTo>
                  <a:cubicBezTo>
                    <a:pt x="7072" y="145518"/>
                    <a:pt x="4929" y="154090"/>
                    <a:pt x="3215" y="16223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3910676E-AF61-436A-A1E9-AD60D674CD19}"/>
                </a:ext>
              </a:extLst>
            </p:cNvPr>
            <p:cNvSpPr/>
            <p:nvPr/>
          </p:nvSpPr>
          <p:spPr>
            <a:xfrm>
              <a:off x="6505123" y="4784955"/>
              <a:ext cx="514350" cy="227171"/>
            </a:xfrm>
            <a:custGeom>
              <a:avLst/>
              <a:gdLst>
                <a:gd name="connsiteX0" fmla="*/ 513279 w 514350"/>
                <a:gd name="connsiteY0" fmla="*/ 183666 h 227171"/>
                <a:gd name="connsiteX1" fmla="*/ 513279 w 514350"/>
                <a:gd name="connsiteY1" fmla="*/ 183666 h 227171"/>
                <a:gd name="connsiteX2" fmla="*/ 502991 w 514350"/>
                <a:gd name="connsiteY2" fmla="*/ 160949 h 227171"/>
                <a:gd name="connsiteX3" fmla="*/ 285678 w 514350"/>
                <a:gd name="connsiteY3" fmla="*/ 198668 h 227171"/>
                <a:gd name="connsiteX4" fmla="*/ 281392 w 514350"/>
                <a:gd name="connsiteY4" fmla="*/ 199097 h 227171"/>
                <a:gd name="connsiteX5" fmla="*/ 3215 w 514350"/>
                <a:gd name="connsiteY5" fmla="*/ 3215 h 227171"/>
                <a:gd name="connsiteX6" fmla="*/ 21646 w 514350"/>
                <a:gd name="connsiteY6" fmla="*/ 55936 h 227171"/>
                <a:gd name="connsiteX7" fmla="*/ 265105 w 514350"/>
                <a:gd name="connsiteY7" fmla="*/ 227386 h 227171"/>
                <a:gd name="connsiteX8" fmla="*/ 513279 w 514350"/>
                <a:gd name="connsiteY8" fmla="*/ 183666 h 227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4350" h="227171">
                  <a:moveTo>
                    <a:pt x="513279" y="183666"/>
                  </a:moveTo>
                  <a:lnTo>
                    <a:pt x="513279" y="183666"/>
                  </a:lnTo>
                  <a:cubicBezTo>
                    <a:pt x="509850" y="175951"/>
                    <a:pt x="506420" y="168235"/>
                    <a:pt x="502991" y="160949"/>
                  </a:cubicBezTo>
                  <a:lnTo>
                    <a:pt x="285678" y="198668"/>
                  </a:lnTo>
                  <a:lnTo>
                    <a:pt x="281392" y="199097"/>
                  </a:lnTo>
                  <a:lnTo>
                    <a:pt x="3215" y="3215"/>
                  </a:lnTo>
                  <a:cubicBezTo>
                    <a:pt x="9215" y="20788"/>
                    <a:pt x="15216" y="38362"/>
                    <a:pt x="21646" y="55936"/>
                  </a:cubicBezTo>
                  <a:lnTo>
                    <a:pt x="265105" y="227386"/>
                  </a:lnTo>
                  <a:lnTo>
                    <a:pt x="513279" y="18366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F22769AB-91EB-4351-A1AF-921825A4A105}"/>
                </a:ext>
              </a:extLst>
            </p:cNvPr>
            <p:cNvSpPr/>
            <p:nvPr/>
          </p:nvSpPr>
          <p:spPr>
            <a:xfrm>
              <a:off x="5867329" y="3702248"/>
              <a:ext cx="25718" cy="38576"/>
            </a:xfrm>
            <a:custGeom>
              <a:avLst/>
              <a:gdLst>
                <a:gd name="connsiteX0" fmla="*/ 10073 w 25717"/>
                <a:gd name="connsiteY0" fmla="*/ 3215 h 38576"/>
                <a:gd name="connsiteX1" fmla="*/ 3215 w 25717"/>
                <a:gd name="connsiteY1" fmla="*/ 10073 h 38576"/>
                <a:gd name="connsiteX2" fmla="*/ 15216 w 25717"/>
                <a:gd name="connsiteY2" fmla="*/ 37505 h 38576"/>
                <a:gd name="connsiteX3" fmla="*/ 25075 w 25717"/>
                <a:gd name="connsiteY3" fmla="*/ 27646 h 38576"/>
                <a:gd name="connsiteX4" fmla="*/ 10073 w 25717"/>
                <a:gd name="connsiteY4" fmla="*/ 3215 h 3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717" h="38576">
                  <a:moveTo>
                    <a:pt x="10073" y="3215"/>
                  </a:moveTo>
                  <a:lnTo>
                    <a:pt x="3215" y="10073"/>
                  </a:lnTo>
                  <a:cubicBezTo>
                    <a:pt x="7072" y="19074"/>
                    <a:pt x="11359" y="28075"/>
                    <a:pt x="15216" y="37505"/>
                  </a:cubicBezTo>
                  <a:cubicBezTo>
                    <a:pt x="18217" y="34076"/>
                    <a:pt x="21646" y="31075"/>
                    <a:pt x="25075" y="27646"/>
                  </a:cubicBezTo>
                  <a:cubicBezTo>
                    <a:pt x="19931" y="19502"/>
                    <a:pt x="14788" y="11359"/>
                    <a:pt x="10073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D4FDBBE5-0EA3-443B-9399-7809C6BC1D21}"/>
                </a:ext>
              </a:extLst>
            </p:cNvPr>
            <p:cNvSpPr/>
            <p:nvPr/>
          </p:nvSpPr>
          <p:spPr>
            <a:xfrm>
              <a:off x="5749028" y="3576233"/>
              <a:ext cx="68580" cy="47149"/>
            </a:xfrm>
            <a:custGeom>
              <a:avLst/>
              <a:gdLst>
                <a:gd name="connsiteX0" fmla="*/ 3215 w 68580"/>
                <a:gd name="connsiteY0" fmla="*/ 41791 h 47148"/>
                <a:gd name="connsiteX1" fmla="*/ 67080 w 68580"/>
                <a:gd name="connsiteY1" fmla="*/ 41791 h 47148"/>
                <a:gd name="connsiteX2" fmla="*/ 68794 w 68580"/>
                <a:gd name="connsiteY2" fmla="*/ 41362 h 47148"/>
                <a:gd name="connsiteX3" fmla="*/ 41791 w 68580"/>
                <a:gd name="connsiteY3" fmla="*/ 3215 h 47148"/>
                <a:gd name="connsiteX4" fmla="*/ 3215 w 68580"/>
                <a:gd name="connsiteY4" fmla="*/ 41791 h 4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580" h="47148">
                  <a:moveTo>
                    <a:pt x="3215" y="41791"/>
                  </a:moveTo>
                  <a:cubicBezTo>
                    <a:pt x="24646" y="44791"/>
                    <a:pt x="46077" y="47792"/>
                    <a:pt x="67080" y="41791"/>
                  </a:cubicBezTo>
                  <a:cubicBezTo>
                    <a:pt x="67508" y="41791"/>
                    <a:pt x="68366" y="41362"/>
                    <a:pt x="68794" y="41362"/>
                  </a:cubicBezTo>
                  <a:cubicBezTo>
                    <a:pt x="59793" y="28504"/>
                    <a:pt x="50792" y="15645"/>
                    <a:pt x="41791" y="3215"/>
                  </a:cubicBezTo>
                  <a:lnTo>
                    <a:pt x="3215" y="4179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614A8023-3DF3-43D2-9B5B-E6BD4F36FA4F}"/>
                </a:ext>
              </a:extLst>
            </p:cNvPr>
            <p:cNvSpPr/>
            <p:nvPr/>
          </p:nvSpPr>
          <p:spPr>
            <a:xfrm>
              <a:off x="5803035" y="2917007"/>
              <a:ext cx="630079" cy="732949"/>
            </a:xfrm>
            <a:custGeom>
              <a:avLst/>
              <a:gdLst>
                <a:gd name="connsiteX0" fmla="*/ 309253 w 630078"/>
                <a:gd name="connsiteY0" fmla="*/ 488847 h 732948"/>
                <a:gd name="connsiteX1" fmla="*/ 309253 w 630078"/>
                <a:gd name="connsiteY1" fmla="*/ 488847 h 732948"/>
                <a:gd name="connsiteX2" fmla="*/ 347829 w 630078"/>
                <a:gd name="connsiteY2" fmla="*/ 488847 h 732948"/>
                <a:gd name="connsiteX3" fmla="*/ 513279 w 630078"/>
                <a:gd name="connsiteY3" fmla="*/ 323398 h 732948"/>
                <a:gd name="connsiteX4" fmla="*/ 513279 w 630078"/>
                <a:gd name="connsiteY4" fmla="*/ 200382 h 732948"/>
                <a:gd name="connsiteX5" fmla="*/ 513279 w 630078"/>
                <a:gd name="connsiteY5" fmla="*/ 196525 h 732948"/>
                <a:gd name="connsiteX6" fmla="*/ 630722 w 630078"/>
                <a:gd name="connsiteY6" fmla="*/ 79081 h 732948"/>
                <a:gd name="connsiteX7" fmla="*/ 626436 w 630078"/>
                <a:gd name="connsiteY7" fmla="*/ 26361 h 732948"/>
                <a:gd name="connsiteX8" fmla="*/ 621721 w 630078"/>
                <a:gd name="connsiteY8" fmla="*/ 31933 h 732948"/>
                <a:gd name="connsiteX9" fmla="*/ 560856 w 630078"/>
                <a:gd name="connsiteY9" fmla="*/ 31933 h 732948"/>
                <a:gd name="connsiteX10" fmla="*/ 548855 w 630078"/>
                <a:gd name="connsiteY10" fmla="*/ 3215 h 732948"/>
                <a:gd name="connsiteX11" fmla="*/ 472559 w 630078"/>
                <a:gd name="connsiteY11" fmla="*/ 3215 h 732948"/>
                <a:gd name="connsiteX12" fmla="*/ 382548 w 630078"/>
                <a:gd name="connsiteY12" fmla="*/ 93226 h 732948"/>
                <a:gd name="connsiteX13" fmla="*/ 382548 w 630078"/>
                <a:gd name="connsiteY13" fmla="*/ 144232 h 732948"/>
                <a:gd name="connsiteX14" fmla="*/ 445984 w 630078"/>
                <a:gd name="connsiteY14" fmla="*/ 207669 h 732948"/>
                <a:gd name="connsiteX15" fmla="*/ 445984 w 630078"/>
                <a:gd name="connsiteY15" fmla="*/ 211527 h 732948"/>
                <a:gd name="connsiteX16" fmla="*/ 445984 w 630078"/>
                <a:gd name="connsiteY16" fmla="*/ 285679 h 732948"/>
                <a:gd name="connsiteX17" fmla="*/ 445984 w 630078"/>
                <a:gd name="connsiteY17" fmla="*/ 289536 h 732948"/>
                <a:gd name="connsiteX18" fmla="*/ 370975 w 630078"/>
                <a:gd name="connsiteY18" fmla="*/ 364546 h 732948"/>
                <a:gd name="connsiteX19" fmla="*/ 365403 w 630078"/>
                <a:gd name="connsiteY19" fmla="*/ 363260 h 732948"/>
                <a:gd name="connsiteX20" fmla="*/ 304110 w 630078"/>
                <a:gd name="connsiteY20" fmla="*/ 346543 h 732948"/>
                <a:gd name="connsiteX21" fmla="*/ 3215 w 630078"/>
                <a:gd name="connsiteY21" fmla="*/ 647438 h 732948"/>
                <a:gd name="connsiteX22" fmla="*/ 37076 w 630078"/>
                <a:gd name="connsiteY22" fmla="*/ 695016 h 732948"/>
                <a:gd name="connsiteX23" fmla="*/ 318254 w 630078"/>
                <a:gd name="connsiteY23" fmla="*/ 413837 h 732948"/>
                <a:gd name="connsiteX24" fmla="*/ 322540 w 630078"/>
                <a:gd name="connsiteY24" fmla="*/ 413409 h 732948"/>
                <a:gd name="connsiteX25" fmla="*/ 371404 w 630078"/>
                <a:gd name="connsiteY25" fmla="*/ 413837 h 732948"/>
                <a:gd name="connsiteX26" fmla="*/ 478131 w 630078"/>
                <a:gd name="connsiteY26" fmla="*/ 307110 h 732948"/>
                <a:gd name="connsiteX27" fmla="*/ 478560 w 630078"/>
                <a:gd name="connsiteY27" fmla="*/ 157948 h 732948"/>
                <a:gd name="connsiteX28" fmla="*/ 442127 w 630078"/>
                <a:gd name="connsiteY28" fmla="*/ 145947 h 732948"/>
                <a:gd name="connsiteX29" fmla="*/ 442127 w 630078"/>
                <a:gd name="connsiteY29" fmla="*/ 85511 h 732948"/>
                <a:gd name="connsiteX30" fmla="*/ 502563 w 630078"/>
                <a:gd name="connsiteY30" fmla="*/ 85511 h 732948"/>
                <a:gd name="connsiteX31" fmla="*/ 502563 w 630078"/>
                <a:gd name="connsiteY31" fmla="*/ 146376 h 732948"/>
                <a:gd name="connsiteX32" fmla="*/ 497848 w 630078"/>
                <a:gd name="connsiteY32" fmla="*/ 150662 h 732948"/>
                <a:gd name="connsiteX33" fmla="*/ 497848 w 630078"/>
                <a:gd name="connsiteY33" fmla="*/ 314825 h 732948"/>
                <a:gd name="connsiteX34" fmla="*/ 379548 w 630078"/>
                <a:gd name="connsiteY34" fmla="*/ 433126 h 732948"/>
                <a:gd name="connsiteX35" fmla="*/ 375690 w 630078"/>
                <a:gd name="connsiteY35" fmla="*/ 433126 h 732948"/>
                <a:gd name="connsiteX36" fmla="*/ 326398 w 630078"/>
                <a:gd name="connsiteY36" fmla="*/ 433126 h 732948"/>
                <a:gd name="connsiteX37" fmla="*/ 48220 w 630078"/>
                <a:gd name="connsiteY37" fmla="*/ 711303 h 732948"/>
                <a:gd name="connsiteX38" fmla="*/ 62365 w 630078"/>
                <a:gd name="connsiteY38" fmla="*/ 731877 h 732948"/>
                <a:gd name="connsiteX39" fmla="*/ 305395 w 630078"/>
                <a:gd name="connsiteY39" fmla="*/ 488847 h 732948"/>
                <a:gd name="connsiteX40" fmla="*/ 309253 w 630078"/>
                <a:gd name="connsiteY40" fmla="*/ 488847 h 732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630078" h="732948">
                  <a:moveTo>
                    <a:pt x="309253" y="488847"/>
                  </a:moveTo>
                  <a:lnTo>
                    <a:pt x="309253" y="488847"/>
                  </a:lnTo>
                  <a:lnTo>
                    <a:pt x="347829" y="488847"/>
                  </a:lnTo>
                  <a:lnTo>
                    <a:pt x="513279" y="323398"/>
                  </a:lnTo>
                  <a:lnTo>
                    <a:pt x="513279" y="200382"/>
                  </a:lnTo>
                  <a:lnTo>
                    <a:pt x="513279" y="196525"/>
                  </a:lnTo>
                  <a:lnTo>
                    <a:pt x="630722" y="79081"/>
                  </a:lnTo>
                  <a:cubicBezTo>
                    <a:pt x="629865" y="61508"/>
                    <a:pt x="629007" y="43934"/>
                    <a:pt x="626436" y="26361"/>
                  </a:cubicBezTo>
                  <a:cubicBezTo>
                    <a:pt x="625150" y="28504"/>
                    <a:pt x="623435" y="30218"/>
                    <a:pt x="621721" y="31933"/>
                  </a:cubicBezTo>
                  <a:cubicBezTo>
                    <a:pt x="605004" y="48649"/>
                    <a:pt x="577572" y="48649"/>
                    <a:pt x="560856" y="31933"/>
                  </a:cubicBezTo>
                  <a:cubicBezTo>
                    <a:pt x="552712" y="23789"/>
                    <a:pt x="549283" y="13930"/>
                    <a:pt x="548855" y="3215"/>
                  </a:cubicBezTo>
                  <a:lnTo>
                    <a:pt x="472559" y="3215"/>
                  </a:lnTo>
                  <a:lnTo>
                    <a:pt x="382548" y="93226"/>
                  </a:lnTo>
                  <a:lnTo>
                    <a:pt x="382548" y="144232"/>
                  </a:lnTo>
                  <a:lnTo>
                    <a:pt x="445984" y="207669"/>
                  </a:lnTo>
                  <a:lnTo>
                    <a:pt x="445984" y="211527"/>
                  </a:lnTo>
                  <a:lnTo>
                    <a:pt x="445984" y="285679"/>
                  </a:lnTo>
                  <a:lnTo>
                    <a:pt x="445984" y="289536"/>
                  </a:lnTo>
                  <a:lnTo>
                    <a:pt x="370975" y="364546"/>
                  </a:lnTo>
                  <a:lnTo>
                    <a:pt x="365403" y="363260"/>
                  </a:lnTo>
                  <a:lnTo>
                    <a:pt x="304110" y="346543"/>
                  </a:lnTo>
                  <a:lnTo>
                    <a:pt x="3215" y="647438"/>
                  </a:lnTo>
                  <a:cubicBezTo>
                    <a:pt x="14788" y="663297"/>
                    <a:pt x="25932" y="679156"/>
                    <a:pt x="37076" y="695016"/>
                  </a:cubicBezTo>
                  <a:lnTo>
                    <a:pt x="318254" y="413837"/>
                  </a:lnTo>
                  <a:lnTo>
                    <a:pt x="322540" y="413409"/>
                  </a:lnTo>
                  <a:lnTo>
                    <a:pt x="371404" y="413837"/>
                  </a:lnTo>
                  <a:lnTo>
                    <a:pt x="478131" y="307110"/>
                  </a:lnTo>
                  <a:lnTo>
                    <a:pt x="478560" y="157948"/>
                  </a:lnTo>
                  <a:cubicBezTo>
                    <a:pt x="465701" y="159663"/>
                    <a:pt x="451985" y="155805"/>
                    <a:pt x="442127" y="145947"/>
                  </a:cubicBezTo>
                  <a:cubicBezTo>
                    <a:pt x="425410" y="129231"/>
                    <a:pt x="425410" y="102227"/>
                    <a:pt x="442127" y="85511"/>
                  </a:cubicBezTo>
                  <a:cubicBezTo>
                    <a:pt x="458843" y="68794"/>
                    <a:pt x="485847" y="68794"/>
                    <a:pt x="502563" y="85511"/>
                  </a:cubicBezTo>
                  <a:cubicBezTo>
                    <a:pt x="519279" y="102227"/>
                    <a:pt x="519279" y="129231"/>
                    <a:pt x="502563" y="146376"/>
                  </a:cubicBezTo>
                  <a:cubicBezTo>
                    <a:pt x="500848" y="148090"/>
                    <a:pt x="499563" y="149376"/>
                    <a:pt x="497848" y="150662"/>
                  </a:cubicBezTo>
                  <a:lnTo>
                    <a:pt x="497848" y="314825"/>
                  </a:lnTo>
                  <a:lnTo>
                    <a:pt x="379548" y="433126"/>
                  </a:lnTo>
                  <a:lnTo>
                    <a:pt x="375690" y="433126"/>
                  </a:lnTo>
                  <a:lnTo>
                    <a:pt x="326398" y="433126"/>
                  </a:lnTo>
                  <a:lnTo>
                    <a:pt x="48220" y="711303"/>
                  </a:lnTo>
                  <a:cubicBezTo>
                    <a:pt x="52935" y="718161"/>
                    <a:pt x="57650" y="725019"/>
                    <a:pt x="62365" y="731877"/>
                  </a:cubicBezTo>
                  <a:lnTo>
                    <a:pt x="305395" y="488847"/>
                  </a:lnTo>
                  <a:lnTo>
                    <a:pt x="309253" y="48884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4483F98C-AFD1-4573-B85C-58E66D53C4D2}"/>
                </a:ext>
              </a:extLst>
            </p:cNvPr>
            <p:cNvSpPr/>
            <p:nvPr/>
          </p:nvSpPr>
          <p:spPr>
            <a:xfrm>
              <a:off x="5097545" y="3074741"/>
              <a:ext cx="660083" cy="1238726"/>
            </a:xfrm>
            <a:custGeom>
              <a:avLst/>
              <a:gdLst>
                <a:gd name="connsiteX0" fmla="*/ 529111 w 660082"/>
                <a:gd name="connsiteY0" fmla="*/ 761024 h 1238726"/>
                <a:gd name="connsiteX1" fmla="*/ 529111 w 660082"/>
                <a:gd name="connsiteY1" fmla="*/ 761024 h 1238726"/>
                <a:gd name="connsiteX2" fmla="*/ 506394 w 660082"/>
                <a:gd name="connsiteY2" fmla="*/ 783312 h 1238726"/>
                <a:gd name="connsiteX3" fmla="*/ 506394 w 660082"/>
                <a:gd name="connsiteY3" fmla="*/ 893469 h 1238726"/>
                <a:gd name="connsiteX4" fmla="*/ 501679 w 660082"/>
                <a:gd name="connsiteY4" fmla="*/ 896041 h 1238726"/>
                <a:gd name="connsiteX5" fmla="*/ 445529 w 660082"/>
                <a:gd name="connsiteY5" fmla="*/ 928616 h 1238726"/>
                <a:gd name="connsiteX6" fmla="*/ 443386 w 660082"/>
                <a:gd name="connsiteY6" fmla="*/ 929902 h 1238726"/>
                <a:gd name="connsiteX7" fmla="*/ 329800 w 660082"/>
                <a:gd name="connsiteY7" fmla="*/ 929902 h 1238726"/>
                <a:gd name="connsiteX8" fmla="*/ 275365 w 660082"/>
                <a:gd name="connsiteY8" fmla="*/ 984337 h 1238726"/>
                <a:gd name="connsiteX9" fmla="*/ 280508 w 660082"/>
                <a:gd name="connsiteY9" fmla="*/ 1004483 h 1238726"/>
                <a:gd name="connsiteX10" fmla="*/ 237646 w 660082"/>
                <a:gd name="connsiteY10" fmla="*/ 1047345 h 1238726"/>
                <a:gd name="connsiteX11" fmla="*/ 194783 w 660082"/>
                <a:gd name="connsiteY11" fmla="*/ 1004483 h 1238726"/>
                <a:gd name="connsiteX12" fmla="*/ 237646 w 660082"/>
                <a:gd name="connsiteY12" fmla="*/ 961192 h 1238726"/>
                <a:gd name="connsiteX13" fmla="*/ 262506 w 660082"/>
                <a:gd name="connsiteY13" fmla="*/ 968907 h 1238726"/>
                <a:gd name="connsiteX14" fmla="*/ 318656 w 660082"/>
                <a:gd name="connsiteY14" fmla="*/ 913186 h 1238726"/>
                <a:gd name="connsiteX15" fmla="*/ 321656 w 660082"/>
                <a:gd name="connsiteY15" fmla="*/ 910185 h 1238726"/>
                <a:gd name="connsiteX16" fmla="*/ 437814 w 660082"/>
                <a:gd name="connsiteY16" fmla="*/ 910185 h 1238726"/>
                <a:gd name="connsiteX17" fmla="*/ 486677 w 660082"/>
                <a:gd name="connsiteY17" fmla="*/ 881896 h 1238726"/>
                <a:gd name="connsiteX18" fmla="*/ 486677 w 660082"/>
                <a:gd name="connsiteY18" fmla="*/ 775597 h 1238726"/>
                <a:gd name="connsiteX19" fmla="*/ 489677 w 660082"/>
                <a:gd name="connsiteY19" fmla="*/ 772597 h 1238726"/>
                <a:gd name="connsiteX20" fmla="*/ 517967 w 660082"/>
                <a:gd name="connsiteY20" fmla="*/ 744307 h 1238726"/>
                <a:gd name="connsiteX21" fmla="*/ 520967 w 660082"/>
                <a:gd name="connsiteY21" fmla="*/ 741736 h 1238726"/>
                <a:gd name="connsiteX22" fmla="*/ 655984 w 660082"/>
                <a:gd name="connsiteY22" fmla="*/ 741736 h 1238726"/>
                <a:gd name="connsiteX23" fmla="*/ 654698 w 660082"/>
                <a:gd name="connsiteY23" fmla="*/ 727162 h 1238726"/>
                <a:gd name="connsiteX24" fmla="*/ 459245 w 660082"/>
                <a:gd name="connsiteY24" fmla="*/ 727162 h 1238726"/>
                <a:gd name="connsiteX25" fmla="*/ 414668 w 660082"/>
                <a:gd name="connsiteY25" fmla="*/ 771311 h 1238726"/>
                <a:gd name="connsiteX26" fmla="*/ 414668 w 660082"/>
                <a:gd name="connsiteY26" fmla="*/ 794028 h 1238726"/>
                <a:gd name="connsiteX27" fmla="*/ 449387 w 660082"/>
                <a:gd name="connsiteY27" fmla="*/ 836033 h 1238726"/>
                <a:gd name="connsiteX28" fmla="*/ 406524 w 660082"/>
                <a:gd name="connsiteY28" fmla="*/ 878896 h 1238726"/>
                <a:gd name="connsiteX29" fmla="*/ 363662 w 660082"/>
                <a:gd name="connsiteY29" fmla="*/ 836033 h 1238726"/>
                <a:gd name="connsiteX30" fmla="*/ 385093 w 660082"/>
                <a:gd name="connsiteY30" fmla="*/ 799171 h 1238726"/>
                <a:gd name="connsiteX31" fmla="*/ 385093 w 660082"/>
                <a:gd name="connsiteY31" fmla="*/ 759309 h 1238726"/>
                <a:gd name="connsiteX32" fmla="*/ 389379 w 660082"/>
                <a:gd name="connsiteY32" fmla="*/ 755023 h 1238726"/>
                <a:gd name="connsiteX33" fmla="*/ 442100 w 660082"/>
                <a:gd name="connsiteY33" fmla="*/ 702302 h 1238726"/>
                <a:gd name="connsiteX34" fmla="*/ 446386 w 660082"/>
                <a:gd name="connsiteY34" fmla="*/ 698016 h 1238726"/>
                <a:gd name="connsiteX35" fmla="*/ 650840 w 660082"/>
                <a:gd name="connsiteY35" fmla="*/ 698016 h 1238726"/>
                <a:gd name="connsiteX36" fmla="*/ 648269 w 660082"/>
                <a:gd name="connsiteY36" fmla="*/ 678728 h 1238726"/>
                <a:gd name="connsiteX37" fmla="*/ 406096 w 660082"/>
                <a:gd name="connsiteY37" fmla="*/ 678728 h 1238726"/>
                <a:gd name="connsiteX38" fmla="*/ 273222 w 660082"/>
                <a:gd name="connsiteY38" fmla="*/ 811173 h 1238726"/>
                <a:gd name="connsiteX39" fmla="*/ 281794 w 660082"/>
                <a:gd name="connsiteY39" fmla="*/ 836033 h 1238726"/>
                <a:gd name="connsiteX40" fmla="*/ 238503 w 660082"/>
                <a:gd name="connsiteY40" fmla="*/ 878896 h 1238726"/>
                <a:gd name="connsiteX41" fmla="*/ 195641 w 660082"/>
                <a:gd name="connsiteY41" fmla="*/ 836033 h 1238726"/>
                <a:gd name="connsiteX42" fmla="*/ 238503 w 660082"/>
                <a:gd name="connsiteY42" fmla="*/ 793171 h 1238726"/>
                <a:gd name="connsiteX43" fmla="*/ 248790 w 660082"/>
                <a:gd name="connsiteY43" fmla="*/ 794885 h 1238726"/>
                <a:gd name="connsiteX44" fmla="*/ 390236 w 660082"/>
                <a:gd name="connsiteY44" fmla="*/ 653439 h 1238726"/>
                <a:gd name="connsiteX45" fmla="*/ 394523 w 660082"/>
                <a:gd name="connsiteY45" fmla="*/ 649153 h 1238726"/>
                <a:gd name="connsiteX46" fmla="*/ 644840 w 660082"/>
                <a:gd name="connsiteY46" fmla="*/ 649153 h 1238726"/>
                <a:gd name="connsiteX47" fmla="*/ 643982 w 660082"/>
                <a:gd name="connsiteY47" fmla="*/ 643581 h 1238726"/>
                <a:gd name="connsiteX48" fmla="*/ 640125 w 660082"/>
                <a:gd name="connsiteY48" fmla="*/ 599861 h 1238726"/>
                <a:gd name="connsiteX49" fmla="*/ 639268 w 660082"/>
                <a:gd name="connsiteY49" fmla="*/ 599432 h 1238726"/>
                <a:gd name="connsiteX50" fmla="*/ 331943 w 660082"/>
                <a:gd name="connsiteY50" fmla="*/ 599432 h 1238726"/>
                <a:gd name="connsiteX51" fmla="*/ 280508 w 660082"/>
                <a:gd name="connsiteY51" fmla="*/ 650438 h 1238726"/>
                <a:gd name="connsiteX52" fmla="*/ 282223 w 660082"/>
                <a:gd name="connsiteY52" fmla="*/ 660726 h 1238726"/>
                <a:gd name="connsiteX53" fmla="*/ 238932 w 660082"/>
                <a:gd name="connsiteY53" fmla="*/ 703588 h 1238726"/>
                <a:gd name="connsiteX54" fmla="*/ 196069 w 660082"/>
                <a:gd name="connsiteY54" fmla="*/ 660726 h 1238726"/>
                <a:gd name="connsiteX55" fmla="*/ 238932 w 660082"/>
                <a:gd name="connsiteY55" fmla="*/ 617435 h 1238726"/>
                <a:gd name="connsiteX56" fmla="*/ 264221 w 660082"/>
                <a:gd name="connsiteY56" fmla="*/ 625578 h 1238726"/>
                <a:gd name="connsiteX57" fmla="*/ 315656 w 660082"/>
                <a:gd name="connsiteY57" fmla="*/ 574143 h 1238726"/>
                <a:gd name="connsiteX58" fmla="*/ 319942 w 660082"/>
                <a:gd name="connsiteY58" fmla="*/ 569857 h 1238726"/>
                <a:gd name="connsiteX59" fmla="*/ 609264 w 660082"/>
                <a:gd name="connsiteY59" fmla="*/ 569857 h 1238726"/>
                <a:gd name="connsiteX60" fmla="*/ 424098 w 660082"/>
                <a:gd name="connsiteY60" fmla="*/ 366260 h 1238726"/>
                <a:gd name="connsiteX61" fmla="*/ 406096 w 660082"/>
                <a:gd name="connsiteY61" fmla="*/ 370118 h 1238726"/>
                <a:gd name="connsiteX62" fmla="*/ 363233 w 660082"/>
                <a:gd name="connsiteY62" fmla="*/ 327255 h 1238726"/>
                <a:gd name="connsiteX63" fmla="*/ 371806 w 660082"/>
                <a:gd name="connsiteY63" fmla="*/ 301538 h 1238726"/>
                <a:gd name="connsiteX64" fmla="*/ 355089 w 660082"/>
                <a:gd name="connsiteY64" fmla="*/ 280107 h 1238726"/>
                <a:gd name="connsiteX65" fmla="*/ 355089 w 660082"/>
                <a:gd name="connsiteY65" fmla="*/ 392406 h 1238726"/>
                <a:gd name="connsiteX66" fmla="*/ 346088 w 660082"/>
                <a:gd name="connsiteY66" fmla="*/ 400979 h 1238726"/>
                <a:gd name="connsiteX67" fmla="*/ 145492 w 660082"/>
                <a:gd name="connsiteY67" fmla="*/ 602433 h 1238726"/>
                <a:gd name="connsiteX68" fmla="*/ 145492 w 660082"/>
                <a:gd name="connsiteY68" fmla="*/ 734449 h 1238726"/>
                <a:gd name="connsiteX69" fmla="*/ 153635 w 660082"/>
                <a:gd name="connsiteY69" fmla="*/ 759738 h 1238726"/>
                <a:gd name="connsiteX70" fmla="*/ 110773 w 660082"/>
                <a:gd name="connsiteY70" fmla="*/ 803029 h 1238726"/>
                <a:gd name="connsiteX71" fmla="*/ 67910 w 660082"/>
                <a:gd name="connsiteY71" fmla="*/ 759738 h 1238726"/>
                <a:gd name="connsiteX72" fmla="*/ 86341 w 660082"/>
                <a:gd name="connsiteY72" fmla="*/ 724162 h 1238726"/>
                <a:gd name="connsiteX73" fmla="*/ 86341 w 660082"/>
                <a:gd name="connsiteY73" fmla="*/ 578001 h 1238726"/>
                <a:gd name="connsiteX74" fmla="*/ 94914 w 660082"/>
                <a:gd name="connsiteY74" fmla="*/ 569429 h 1238726"/>
                <a:gd name="connsiteX75" fmla="*/ 296368 w 660082"/>
                <a:gd name="connsiteY75" fmla="*/ 368403 h 1238726"/>
                <a:gd name="connsiteX76" fmla="*/ 296368 w 660082"/>
                <a:gd name="connsiteY76" fmla="*/ 232101 h 1238726"/>
                <a:gd name="connsiteX77" fmla="*/ 304940 w 660082"/>
                <a:gd name="connsiteY77" fmla="*/ 223528 h 1238726"/>
                <a:gd name="connsiteX78" fmla="*/ 309226 w 660082"/>
                <a:gd name="connsiteY78" fmla="*/ 219242 h 1238726"/>
                <a:gd name="connsiteX79" fmla="*/ 166066 w 660082"/>
                <a:gd name="connsiteY79" fmla="*/ 3215 h 1238726"/>
                <a:gd name="connsiteX80" fmla="*/ 166066 w 660082"/>
                <a:gd name="connsiteY80" fmla="*/ 229529 h 1238726"/>
                <a:gd name="connsiteX81" fmla="*/ 163494 w 660082"/>
                <a:gd name="connsiteY81" fmla="*/ 232529 h 1238726"/>
                <a:gd name="connsiteX82" fmla="*/ 97486 w 660082"/>
                <a:gd name="connsiteY82" fmla="*/ 298109 h 1238726"/>
                <a:gd name="connsiteX83" fmla="*/ 109058 w 660082"/>
                <a:gd name="connsiteY83" fmla="*/ 327255 h 1238726"/>
                <a:gd name="connsiteX84" fmla="*/ 66196 w 660082"/>
                <a:gd name="connsiteY84" fmla="*/ 370118 h 1238726"/>
                <a:gd name="connsiteX85" fmla="*/ 24191 w 660082"/>
                <a:gd name="connsiteY85" fmla="*/ 336256 h 1238726"/>
                <a:gd name="connsiteX86" fmla="*/ 20333 w 660082"/>
                <a:gd name="connsiteY86" fmla="*/ 370118 h 1238726"/>
                <a:gd name="connsiteX87" fmla="*/ 4045 w 660082"/>
                <a:gd name="connsiteY87" fmla="*/ 631579 h 1238726"/>
                <a:gd name="connsiteX88" fmla="*/ 21190 w 660082"/>
                <a:gd name="connsiteY88" fmla="*/ 797028 h 1238726"/>
                <a:gd name="connsiteX89" fmla="*/ 76912 w 660082"/>
                <a:gd name="connsiteY89" fmla="*/ 1104781 h 1238726"/>
                <a:gd name="connsiteX90" fmla="*/ 91485 w 660082"/>
                <a:gd name="connsiteY90" fmla="*/ 1227368 h 1238726"/>
                <a:gd name="connsiteX91" fmla="*/ 92771 w 660082"/>
                <a:gd name="connsiteY91" fmla="*/ 1236369 h 1238726"/>
                <a:gd name="connsiteX92" fmla="*/ 436099 w 660082"/>
                <a:gd name="connsiteY92" fmla="*/ 1236369 h 1238726"/>
                <a:gd name="connsiteX93" fmla="*/ 511109 w 660082"/>
                <a:gd name="connsiteY93" fmla="*/ 1161788 h 1238726"/>
                <a:gd name="connsiteX94" fmla="*/ 514109 w 660082"/>
                <a:gd name="connsiteY94" fmla="*/ 1158788 h 1238726"/>
                <a:gd name="connsiteX95" fmla="*/ 640982 w 660082"/>
                <a:gd name="connsiteY95" fmla="*/ 1158788 h 1238726"/>
                <a:gd name="connsiteX96" fmla="*/ 641839 w 660082"/>
                <a:gd name="connsiteY96" fmla="*/ 1147644 h 1238726"/>
                <a:gd name="connsiteX97" fmla="*/ 507251 w 660082"/>
                <a:gd name="connsiteY97" fmla="*/ 1147644 h 1238726"/>
                <a:gd name="connsiteX98" fmla="*/ 448529 w 660082"/>
                <a:gd name="connsiteY98" fmla="*/ 1206794 h 1238726"/>
                <a:gd name="connsiteX99" fmla="*/ 435242 w 660082"/>
                <a:gd name="connsiteY99" fmla="*/ 1207222 h 1238726"/>
                <a:gd name="connsiteX100" fmla="*/ 400952 w 660082"/>
                <a:gd name="connsiteY100" fmla="*/ 1224367 h 1238726"/>
                <a:gd name="connsiteX101" fmla="*/ 358090 w 660082"/>
                <a:gd name="connsiteY101" fmla="*/ 1181934 h 1238726"/>
                <a:gd name="connsiteX102" fmla="*/ 400952 w 660082"/>
                <a:gd name="connsiteY102" fmla="*/ 1138642 h 1238726"/>
                <a:gd name="connsiteX103" fmla="*/ 443815 w 660082"/>
                <a:gd name="connsiteY103" fmla="*/ 1181934 h 1238726"/>
                <a:gd name="connsiteX104" fmla="*/ 443815 w 660082"/>
                <a:gd name="connsiteY104" fmla="*/ 1184077 h 1238726"/>
                <a:gd name="connsiteX105" fmla="*/ 496964 w 660082"/>
                <a:gd name="connsiteY105" fmla="*/ 1130927 h 1238726"/>
                <a:gd name="connsiteX106" fmla="*/ 499536 w 660082"/>
                <a:gd name="connsiteY106" fmla="*/ 1128355 h 1238726"/>
                <a:gd name="connsiteX107" fmla="*/ 643125 w 660082"/>
                <a:gd name="connsiteY107" fmla="*/ 1128355 h 1238726"/>
                <a:gd name="connsiteX108" fmla="*/ 645268 w 660082"/>
                <a:gd name="connsiteY108" fmla="*/ 1096637 h 1238726"/>
                <a:gd name="connsiteX109" fmla="*/ 329372 w 660082"/>
                <a:gd name="connsiteY109" fmla="*/ 1096637 h 1238726"/>
                <a:gd name="connsiteX110" fmla="*/ 272365 w 660082"/>
                <a:gd name="connsiteY110" fmla="*/ 1153644 h 1238726"/>
                <a:gd name="connsiteX111" fmla="*/ 283080 w 660082"/>
                <a:gd name="connsiteY111" fmla="*/ 1181934 h 1238726"/>
                <a:gd name="connsiteX112" fmla="*/ 239789 w 660082"/>
                <a:gd name="connsiteY112" fmla="*/ 1224367 h 1238726"/>
                <a:gd name="connsiteX113" fmla="*/ 196927 w 660082"/>
                <a:gd name="connsiteY113" fmla="*/ 1181934 h 1238726"/>
                <a:gd name="connsiteX114" fmla="*/ 239789 w 660082"/>
                <a:gd name="connsiteY114" fmla="*/ 1138642 h 1238726"/>
                <a:gd name="connsiteX115" fmla="*/ 255648 w 660082"/>
                <a:gd name="connsiteY115" fmla="*/ 1141643 h 1238726"/>
                <a:gd name="connsiteX116" fmla="*/ 316942 w 660082"/>
                <a:gd name="connsiteY116" fmla="*/ 1078635 h 1238726"/>
                <a:gd name="connsiteX117" fmla="*/ 319942 w 660082"/>
                <a:gd name="connsiteY117" fmla="*/ 1076063 h 1238726"/>
                <a:gd name="connsiteX118" fmla="*/ 645268 w 660082"/>
                <a:gd name="connsiteY118" fmla="*/ 1076063 h 1238726"/>
                <a:gd name="connsiteX119" fmla="*/ 648697 w 660082"/>
                <a:gd name="connsiteY119" fmla="*/ 1022914 h 1238726"/>
                <a:gd name="connsiteX120" fmla="*/ 616550 w 660082"/>
                <a:gd name="connsiteY120" fmla="*/ 1022914 h 1238726"/>
                <a:gd name="connsiteX121" fmla="*/ 577974 w 660082"/>
                <a:gd name="connsiteY121" fmla="*/ 1047345 h 1238726"/>
                <a:gd name="connsiteX122" fmla="*/ 535540 w 660082"/>
                <a:gd name="connsiteY122" fmla="*/ 1004483 h 1238726"/>
                <a:gd name="connsiteX123" fmla="*/ 577974 w 660082"/>
                <a:gd name="connsiteY123" fmla="*/ 961192 h 1238726"/>
                <a:gd name="connsiteX124" fmla="*/ 621265 w 660082"/>
                <a:gd name="connsiteY124" fmla="*/ 1003197 h 1238726"/>
                <a:gd name="connsiteX125" fmla="*/ 650412 w 660082"/>
                <a:gd name="connsiteY125" fmla="*/ 1003197 h 1238726"/>
                <a:gd name="connsiteX126" fmla="*/ 653841 w 660082"/>
                <a:gd name="connsiteY126" fmla="*/ 932474 h 1238726"/>
                <a:gd name="connsiteX127" fmla="*/ 539827 w 660082"/>
                <a:gd name="connsiteY127" fmla="*/ 932474 h 1238726"/>
                <a:gd name="connsiteX128" fmla="*/ 435242 w 660082"/>
                <a:gd name="connsiteY128" fmla="*/ 1037058 h 1238726"/>
                <a:gd name="connsiteX129" fmla="*/ 430956 w 660082"/>
                <a:gd name="connsiteY129" fmla="*/ 1039630 h 1238726"/>
                <a:gd name="connsiteX130" fmla="*/ 406524 w 660082"/>
                <a:gd name="connsiteY130" fmla="*/ 1047345 h 1238726"/>
                <a:gd name="connsiteX131" fmla="*/ 363662 w 660082"/>
                <a:gd name="connsiteY131" fmla="*/ 1004483 h 1238726"/>
                <a:gd name="connsiteX132" fmla="*/ 406524 w 660082"/>
                <a:gd name="connsiteY132" fmla="*/ 961192 h 1238726"/>
                <a:gd name="connsiteX133" fmla="*/ 448529 w 660082"/>
                <a:gd name="connsiteY133" fmla="*/ 995482 h 1238726"/>
                <a:gd name="connsiteX134" fmla="*/ 529111 w 660082"/>
                <a:gd name="connsiteY134" fmla="*/ 915757 h 1238726"/>
                <a:gd name="connsiteX135" fmla="*/ 532111 w 660082"/>
                <a:gd name="connsiteY135" fmla="*/ 912757 h 1238726"/>
                <a:gd name="connsiteX136" fmla="*/ 655127 w 660082"/>
                <a:gd name="connsiteY136" fmla="*/ 912757 h 1238726"/>
                <a:gd name="connsiteX137" fmla="*/ 657698 w 660082"/>
                <a:gd name="connsiteY137" fmla="*/ 848463 h 1238726"/>
                <a:gd name="connsiteX138" fmla="*/ 620837 w 660082"/>
                <a:gd name="connsiteY138" fmla="*/ 848463 h 1238726"/>
                <a:gd name="connsiteX139" fmla="*/ 580117 w 660082"/>
                <a:gd name="connsiteY139" fmla="*/ 878896 h 1238726"/>
                <a:gd name="connsiteX140" fmla="*/ 536826 w 660082"/>
                <a:gd name="connsiteY140" fmla="*/ 836033 h 1238726"/>
                <a:gd name="connsiteX141" fmla="*/ 580117 w 660082"/>
                <a:gd name="connsiteY141" fmla="*/ 793171 h 1238726"/>
                <a:gd name="connsiteX142" fmla="*/ 622551 w 660082"/>
                <a:gd name="connsiteY142" fmla="*/ 828747 h 1238726"/>
                <a:gd name="connsiteX143" fmla="*/ 658127 w 660082"/>
                <a:gd name="connsiteY143" fmla="*/ 828747 h 1238726"/>
                <a:gd name="connsiteX144" fmla="*/ 658556 w 660082"/>
                <a:gd name="connsiteY144" fmla="*/ 777740 h 1238726"/>
                <a:gd name="connsiteX145" fmla="*/ 658127 w 660082"/>
                <a:gd name="connsiteY145" fmla="*/ 761024 h 1238726"/>
                <a:gd name="connsiteX146" fmla="*/ 529111 w 660082"/>
                <a:gd name="connsiteY146" fmla="*/ 761024 h 1238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</a:cxnLst>
              <a:rect l="l" t="t" r="r" b="b"/>
              <a:pathLst>
                <a:path w="660082" h="1238726">
                  <a:moveTo>
                    <a:pt x="529111" y="761024"/>
                  </a:moveTo>
                  <a:lnTo>
                    <a:pt x="529111" y="761024"/>
                  </a:lnTo>
                  <a:lnTo>
                    <a:pt x="506394" y="783312"/>
                  </a:lnTo>
                  <a:lnTo>
                    <a:pt x="506394" y="893469"/>
                  </a:lnTo>
                  <a:lnTo>
                    <a:pt x="501679" y="896041"/>
                  </a:lnTo>
                  <a:lnTo>
                    <a:pt x="445529" y="928616"/>
                  </a:lnTo>
                  <a:lnTo>
                    <a:pt x="443386" y="929902"/>
                  </a:lnTo>
                  <a:lnTo>
                    <a:pt x="329800" y="929902"/>
                  </a:lnTo>
                  <a:lnTo>
                    <a:pt x="275365" y="984337"/>
                  </a:lnTo>
                  <a:cubicBezTo>
                    <a:pt x="278365" y="990338"/>
                    <a:pt x="280508" y="997196"/>
                    <a:pt x="280508" y="1004483"/>
                  </a:cubicBezTo>
                  <a:cubicBezTo>
                    <a:pt x="280508" y="1028057"/>
                    <a:pt x="261220" y="1047345"/>
                    <a:pt x="237646" y="1047345"/>
                  </a:cubicBezTo>
                  <a:cubicBezTo>
                    <a:pt x="214072" y="1047345"/>
                    <a:pt x="194783" y="1028486"/>
                    <a:pt x="194783" y="1004483"/>
                  </a:cubicBezTo>
                  <a:cubicBezTo>
                    <a:pt x="194783" y="980480"/>
                    <a:pt x="214072" y="961192"/>
                    <a:pt x="237646" y="961192"/>
                  </a:cubicBezTo>
                  <a:cubicBezTo>
                    <a:pt x="247076" y="961192"/>
                    <a:pt x="255648" y="964192"/>
                    <a:pt x="262506" y="968907"/>
                  </a:cubicBezTo>
                  <a:lnTo>
                    <a:pt x="318656" y="913186"/>
                  </a:lnTo>
                  <a:lnTo>
                    <a:pt x="321656" y="910185"/>
                  </a:lnTo>
                  <a:lnTo>
                    <a:pt x="437814" y="910185"/>
                  </a:lnTo>
                  <a:lnTo>
                    <a:pt x="486677" y="881896"/>
                  </a:lnTo>
                  <a:lnTo>
                    <a:pt x="486677" y="775597"/>
                  </a:lnTo>
                  <a:lnTo>
                    <a:pt x="489677" y="772597"/>
                  </a:lnTo>
                  <a:lnTo>
                    <a:pt x="517967" y="744307"/>
                  </a:lnTo>
                  <a:lnTo>
                    <a:pt x="520967" y="741736"/>
                  </a:lnTo>
                  <a:lnTo>
                    <a:pt x="655984" y="741736"/>
                  </a:lnTo>
                  <a:cubicBezTo>
                    <a:pt x="655555" y="737021"/>
                    <a:pt x="655127" y="732306"/>
                    <a:pt x="654698" y="727162"/>
                  </a:cubicBezTo>
                  <a:lnTo>
                    <a:pt x="459245" y="727162"/>
                  </a:lnTo>
                  <a:lnTo>
                    <a:pt x="414668" y="771311"/>
                  </a:lnTo>
                  <a:lnTo>
                    <a:pt x="414668" y="794028"/>
                  </a:lnTo>
                  <a:cubicBezTo>
                    <a:pt x="434385" y="797886"/>
                    <a:pt x="449387" y="815031"/>
                    <a:pt x="449387" y="836033"/>
                  </a:cubicBezTo>
                  <a:cubicBezTo>
                    <a:pt x="449387" y="859608"/>
                    <a:pt x="430099" y="878896"/>
                    <a:pt x="406524" y="878896"/>
                  </a:cubicBezTo>
                  <a:cubicBezTo>
                    <a:pt x="382950" y="878896"/>
                    <a:pt x="363662" y="859608"/>
                    <a:pt x="363662" y="836033"/>
                  </a:cubicBezTo>
                  <a:cubicBezTo>
                    <a:pt x="363662" y="820174"/>
                    <a:pt x="372234" y="806458"/>
                    <a:pt x="385093" y="799171"/>
                  </a:cubicBezTo>
                  <a:lnTo>
                    <a:pt x="385093" y="759309"/>
                  </a:lnTo>
                  <a:lnTo>
                    <a:pt x="389379" y="755023"/>
                  </a:lnTo>
                  <a:lnTo>
                    <a:pt x="442100" y="702302"/>
                  </a:lnTo>
                  <a:lnTo>
                    <a:pt x="446386" y="698016"/>
                  </a:lnTo>
                  <a:lnTo>
                    <a:pt x="650840" y="698016"/>
                  </a:lnTo>
                  <a:cubicBezTo>
                    <a:pt x="649983" y="691587"/>
                    <a:pt x="649126" y="685157"/>
                    <a:pt x="648269" y="678728"/>
                  </a:cubicBezTo>
                  <a:lnTo>
                    <a:pt x="406096" y="678728"/>
                  </a:lnTo>
                  <a:lnTo>
                    <a:pt x="273222" y="811173"/>
                  </a:lnTo>
                  <a:cubicBezTo>
                    <a:pt x="278365" y="818031"/>
                    <a:pt x="281794" y="826604"/>
                    <a:pt x="281794" y="836033"/>
                  </a:cubicBezTo>
                  <a:cubicBezTo>
                    <a:pt x="281794" y="859608"/>
                    <a:pt x="262078" y="878896"/>
                    <a:pt x="238503" y="878896"/>
                  </a:cubicBezTo>
                  <a:cubicBezTo>
                    <a:pt x="214929" y="878896"/>
                    <a:pt x="195641" y="859608"/>
                    <a:pt x="195641" y="836033"/>
                  </a:cubicBezTo>
                  <a:cubicBezTo>
                    <a:pt x="195641" y="812459"/>
                    <a:pt x="214500" y="793171"/>
                    <a:pt x="238503" y="793171"/>
                  </a:cubicBezTo>
                  <a:cubicBezTo>
                    <a:pt x="241932" y="793171"/>
                    <a:pt x="245361" y="794028"/>
                    <a:pt x="248790" y="794885"/>
                  </a:cubicBezTo>
                  <a:lnTo>
                    <a:pt x="390236" y="653439"/>
                  </a:lnTo>
                  <a:lnTo>
                    <a:pt x="394523" y="649153"/>
                  </a:lnTo>
                  <a:lnTo>
                    <a:pt x="644840" y="649153"/>
                  </a:lnTo>
                  <a:cubicBezTo>
                    <a:pt x="644411" y="647438"/>
                    <a:pt x="644411" y="645295"/>
                    <a:pt x="643982" y="643581"/>
                  </a:cubicBezTo>
                  <a:cubicBezTo>
                    <a:pt x="641411" y="629007"/>
                    <a:pt x="640553" y="614434"/>
                    <a:pt x="640125" y="599861"/>
                  </a:cubicBezTo>
                  <a:cubicBezTo>
                    <a:pt x="639696" y="599861"/>
                    <a:pt x="639696" y="599432"/>
                    <a:pt x="639268" y="599432"/>
                  </a:cubicBezTo>
                  <a:lnTo>
                    <a:pt x="331943" y="599432"/>
                  </a:lnTo>
                  <a:lnTo>
                    <a:pt x="280508" y="650438"/>
                  </a:lnTo>
                  <a:cubicBezTo>
                    <a:pt x="281366" y="653868"/>
                    <a:pt x="282223" y="657297"/>
                    <a:pt x="282223" y="660726"/>
                  </a:cubicBezTo>
                  <a:cubicBezTo>
                    <a:pt x="282223" y="684300"/>
                    <a:pt x="262506" y="703588"/>
                    <a:pt x="238932" y="703588"/>
                  </a:cubicBezTo>
                  <a:cubicBezTo>
                    <a:pt x="215357" y="703588"/>
                    <a:pt x="196069" y="684300"/>
                    <a:pt x="196069" y="660726"/>
                  </a:cubicBezTo>
                  <a:cubicBezTo>
                    <a:pt x="196069" y="637151"/>
                    <a:pt x="214929" y="617435"/>
                    <a:pt x="238932" y="617435"/>
                  </a:cubicBezTo>
                  <a:cubicBezTo>
                    <a:pt x="248362" y="617435"/>
                    <a:pt x="256934" y="620435"/>
                    <a:pt x="264221" y="625578"/>
                  </a:cubicBezTo>
                  <a:lnTo>
                    <a:pt x="315656" y="574143"/>
                  </a:lnTo>
                  <a:lnTo>
                    <a:pt x="319942" y="569857"/>
                  </a:lnTo>
                  <a:lnTo>
                    <a:pt x="609264" y="569857"/>
                  </a:lnTo>
                  <a:cubicBezTo>
                    <a:pt x="543684" y="504277"/>
                    <a:pt x="481962" y="436126"/>
                    <a:pt x="424098" y="366260"/>
                  </a:cubicBezTo>
                  <a:cubicBezTo>
                    <a:pt x="418526" y="368832"/>
                    <a:pt x="412525" y="370118"/>
                    <a:pt x="406096" y="370118"/>
                  </a:cubicBezTo>
                  <a:cubicBezTo>
                    <a:pt x="382521" y="370118"/>
                    <a:pt x="363233" y="351258"/>
                    <a:pt x="363233" y="327255"/>
                  </a:cubicBezTo>
                  <a:cubicBezTo>
                    <a:pt x="363233" y="317397"/>
                    <a:pt x="366662" y="308825"/>
                    <a:pt x="371806" y="301538"/>
                  </a:cubicBezTo>
                  <a:cubicBezTo>
                    <a:pt x="366233" y="294251"/>
                    <a:pt x="360661" y="287393"/>
                    <a:pt x="355089" y="280107"/>
                  </a:cubicBezTo>
                  <a:lnTo>
                    <a:pt x="355089" y="392406"/>
                  </a:lnTo>
                  <a:lnTo>
                    <a:pt x="346088" y="400979"/>
                  </a:lnTo>
                  <a:lnTo>
                    <a:pt x="145492" y="602433"/>
                  </a:lnTo>
                  <a:lnTo>
                    <a:pt x="145492" y="734449"/>
                  </a:lnTo>
                  <a:cubicBezTo>
                    <a:pt x="150635" y="741736"/>
                    <a:pt x="153635" y="750308"/>
                    <a:pt x="153635" y="759738"/>
                  </a:cubicBezTo>
                  <a:cubicBezTo>
                    <a:pt x="153635" y="783312"/>
                    <a:pt x="134347" y="803029"/>
                    <a:pt x="110773" y="803029"/>
                  </a:cubicBezTo>
                  <a:cubicBezTo>
                    <a:pt x="87198" y="803029"/>
                    <a:pt x="67910" y="783741"/>
                    <a:pt x="67910" y="759738"/>
                  </a:cubicBezTo>
                  <a:cubicBezTo>
                    <a:pt x="67910" y="745165"/>
                    <a:pt x="75197" y="731877"/>
                    <a:pt x="86341" y="724162"/>
                  </a:cubicBezTo>
                  <a:lnTo>
                    <a:pt x="86341" y="578001"/>
                  </a:lnTo>
                  <a:lnTo>
                    <a:pt x="94914" y="569429"/>
                  </a:lnTo>
                  <a:lnTo>
                    <a:pt x="296368" y="368403"/>
                  </a:lnTo>
                  <a:lnTo>
                    <a:pt x="296368" y="232101"/>
                  </a:lnTo>
                  <a:lnTo>
                    <a:pt x="304940" y="223528"/>
                  </a:lnTo>
                  <a:lnTo>
                    <a:pt x="309226" y="219242"/>
                  </a:lnTo>
                  <a:cubicBezTo>
                    <a:pt x="257791" y="148947"/>
                    <a:pt x="210214" y="76510"/>
                    <a:pt x="166066" y="3215"/>
                  </a:cubicBezTo>
                  <a:lnTo>
                    <a:pt x="166066" y="229529"/>
                  </a:lnTo>
                  <a:lnTo>
                    <a:pt x="163494" y="232529"/>
                  </a:lnTo>
                  <a:lnTo>
                    <a:pt x="97486" y="298109"/>
                  </a:lnTo>
                  <a:cubicBezTo>
                    <a:pt x="104343" y="305824"/>
                    <a:pt x="109058" y="316111"/>
                    <a:pt x="109058" y="327255"/>
                  </a:cubicBezTo>
                  <a:cubicBezTo>
                    <a:pt x="109058" y="350830"/>
                    <a:pt x="89770" y="370118"/>
                    <a:pt x="66196" y="370118"/>
                  </a:cubicBezTo>
                  <a:cubicBezTo>
                    <a:pt x="45622" y="370118"/>
                    <a:pt x="28477" y="355545"/>
                    <a:pt x="24191" y="336256"/>
                  </a:cubicBezTo>
                  <a:cubicBezTo>
                    <a:pt x="22905" y="347401"/>
                    <a:pt x="21619" y="358545"/>
                    <a:pt x="20333" y="370118"/>
                  </a:cubicBezTo>
                  <a:cubicBezTo>
                    <a:pt x="10475" y="456700"/>
                    <a:pt x="188" y="544140"/>
                    <a:pt x="4045" y="631579"/>
                  </a:cubicBezTo>
                  <a:cubicBezTo>
                    <a:pt x="5331" y="686872"/>
                    <a:pt x="12618" y="742164"/>
                    <a:pt x="21190" y="797028"/>
                  </a:cubicBezTo>
                  <a:cubicBezTo>
                    <a:pt x="37049" y="899898"/>
                    <a:pt x="57623" y="1002340"/>
                    <a:pt x="76912" y="1104781"/>
                  </a:cubicBezTo>
                  <a:cubicBezTo>
                    <a:pt x="84627" y="1145072"/>
                    <a:pt x="85484" y="1186649"/>
                    <a:pt x="91485" y="1227368"/>
                  </a:cubicBezTo>
                  <a:cubicBezTo>
                    <a:pt x="91913" y="1230368"/>
                    <a:pt x="92342" y="1233369"/>
                    <a:pt x="92771" y="1236369"/>
                  </a:cubicBezTo>
                  <a:lnTo>
                    <a:pt x="436099" y="1236369"/>
                  </a:lnTo>
                  <a:lnTo>
                    <a:pt x="511109" y="1161788"/>
                  </a:lnTo>
                  <a:lnTo>
                    <a:pt x="514109" y="1158788"/>
                  </a:lnTo>
                  <a:lnTo>
                    <a:pt x="640982" y="1158788"/>
                  </a:lnTo>
                  <a:cubicBezTo>
                    <a:pt x="641411" y="1154930"/>
                    <a:pt x="641411" y="1151501"/>
                    <a:pt x="641839" y="1147644"/>
                  </a:cubicBezTo>
                  <a:lnTo>
                    <a:pt x="507251" y="1147644"/>
                  </a:lnTo>
                  <a:lnTo>
                    <a:pt x="448529" y="1206794"/>
                  </a:lnTo>
                  <a:cubicBezTo>
                    <a:pt x="445100" y="1210223"/>
                    <a:pt x="439100" y="1210651"/>
                    <a:pt x="435242" y="1207222"/>
                  </a:cubicBezTo>
                  <a:cubicBezTo>
                    <a:pt x="427527" y="1217510"/>
                    <a:pt x="414668" y="1224367"/>
                    <a:pt x="400952" y="1224367"/>
                  </a:cubicBezTo>
                  <a:cubicBezTo>
                    <a:pt x="377378" y="1224367"/>
                    <a:pt x="358090" y="1205508"/>
                    <a:pt x="358090" y="1181934"/>
                  </a:cubicBezTo>
                  <a:cubicBezTo>
                    <a:pt x="358090" y="1158359"/>
                    <a:pt x="376949" y="1138642"/>
                    <a:pt x="400952" y="1138642"/>
                  </a:cubicBezTo>
                  <a:cubicBezTo>
                    <a:pt x="424526" y="1138642"/>
                    <a:pt x="443815" y="1157931"/>
                    <a:pt x="443815" y="1181934"/>
                  </a:cubicBezTo>
                  <a:cubicBezTo>
                    <a:pt x="443815" y="1182791"/>
                    <a:pt x="443815" y="1183220"/>
                    <a:pt x="443815" y="1184077"/>
                  </a:cubicBezTo>
                  <a:lnTo>
                    <a:pt x="496964" y="1130927"/>
                  </a:lnTo>
                  <a:lnTo>
                    <a:pt x="499536" y="1128355"/>
                  </a:lnTo>
                  <a:lnTo>
                    <a:pt x="643125" y="1128355"/>
                  </a:lnTo>
                  <a:cubicBezTo>
                    <a:pt x="643982" y="1117640"/>
                    <a:pt x="644411" y="1107353"/>
                    <a:pt x="645268" y="1096637"/>
                  </a:cubicBezTo>
                  <a:lnTo>
                    <a:pt x="329372" y="1096637"/>
                  </a:lnTo>
                  <a:lnTo>
                    <a:pt x="272365" y="1153644"/>
                  </a:lnTo>
                  <a:cubicBezTo>
                    <a:pt x="279223" y="1161360"/>
                    <a:pt x="283080" y="1170789"/>
                    <a:pt x="283080" y="1181934"/>
                  </a:cubicBezTo>
                  <a:cubicBezTo>
                    <a:pt x="283080" y="1205508"/>
                    <a:pt x="263363" y="1224367"/>
                    <a:pt x="239789" y="1224367"/>
                  </a:cubicBezTo>
                  <a:cubicBezTo>
                    <a:pt x="216215" y="1224367"/>
                    <a:pt x="196927" y="1205508"/>
                    <a:pt x="196927" y="1181934"/>
                  </a:cubicBezTo>
                  <a:cubicBezTo>
                    <a:pt x="196927" y="1158359"/>
                    <a:pt x="215786" y="1138642"/>
                    <a:pt x="239789" y="1138642"/>
                  </a:cubicBezTo>
                  <a:cubicBezTo>
                    <a:pt x="245361" y="1138642"/>
                    <a:pt x="250933" y="1139928"/>
                    <a:pt x="255648" y="1141643"/>
                  </a:cubicBezTo>
                  <a:lnTo>
                    <a:pt x="316942" y="1078635"/>
                  </a:lnTo>
                  <a:lnTo>
                    <a:pt x="319942" y="1076063"/>
                  </a:lnTo>
                  <a:lnTo>
                    <a:pt x="645268" y="1076063"/>
                  </a:lnTo>
                  <a:cubicBezTo>
                    <a:pt x="646554" y="1058490"/>
                    <a:pt x="647412" y="1040487"/>
                    <a:pt x="648697" y="1022914"/>
                  </a:cubicBezTo>
                  <a:lnTo>
                    <a:pt x="616550" y="1022914"/>
                  </a:lnTo>
                  <a:cubicBezTo>
                    <a:pt x="609692" y="1037487"/>
                    <a:pt x="595119" y="1047345"/>
                    <a:pt x="577974" y="1047345"/>
                  </a:cubicBezTo>
                  <a:cubicBezTo>
                    <a:pt x="554400" y="1047345"/>
                    <a:pt x="535540" y="1028486"/>
                    <a:pt x="535540" y="1004483"/>
                  </a:cubicBezTo>
                  <a:cubicBezTo>
                    <a:pt x="535540" y="980480"/>
                    <a:pt x="554400" y="961192"/>
                    <a:pt x="577974" y="961192"/>
                  </a:cubicBezTo>
                  <a:cubicBezTo>
                    <a:pt x="601120" y="961192"/>
                    <a:pt x="620408" y="980051"/>
                    <a:pt x="621265" y="1003197"/>
                  </a:cubicBezTo>
                  <a:lnTo>
                    <a:pt x="650412" y="1003197"/>
                  </a:lnTo>
                  <a:cubicBezTo>
                    <a:pt x="651698" y="979623"/>
                    <a:pt x="652555" y="956048"/>
                    <a:pt x="653841" y="932474"/>
                  </a:cubicBezTo>
                  <a:lnTo>
                    <a:pt x="539827" y="932474"/>
                  </a:lnTo>
                  <a:lnTo>
                    <a:pt x="435242" y="1037058"/>
                  </a:lnTo>
                  <a:cubicBezTo>
                    <a:pt x="433956" y="1038344"/>
                    <a:pt x="432242" y="1039201"/>
                    <a:pt x="430956" y="1039630"/>
                  </a:cubicBezTo>
                  <a:cubicBezTo>
                    <a:pt x="424098" y="1044345"/>
                    <a:pt x="415525" y="1047345"/>
                    <a:pt x="406524" y="1047345"/>
                  </a:cubicBezTo>
                  <a:cubicBezTo>
                    <a:pt x="382950" y="1047345"/>
                    <a:pt x="363662" y="1028486"/>
                    <a:pt x="363662" y="1004483"/>
                  </a:cubicBezTo>
                  <a:cubicBezTo>
                    <a:pt x="363662" y="980480"/>
                    <a:pt x="382950" y="961192"/>
                    <a:pt x="406524" y="961192"/>
                  </a:cubicBezTo>
                  <a:cubicBezTo>
                    <a:pt x="427098" y="961192"/>
                    <a:pt x="444672" y="976193"/>
                    <a:pt x="448529" y="995482"/>
                  </a:cubicBezTo>
                  <a:lnTo>
                    <a:pt x="529111" y="915757"/>
                  </a:lnTo>
                  <a:lnTo>
                    <a:pt x="532111" y="912757"/>
                  </a:lnTo>
                  <a:lnTo>
                    <a:pt x="655127" y="912757"/>
                  </a:lnTo>
                  <a:cubicBezTo>
                    <a:pt x="655984" y="891326"/>
                    <a:pt x="656841" y="869895"/>
                    <a:pt x="657698" y="848463"/>
                  </a:cubicBezTo>
                  <a:lnTo>
                    <a:pt x="620837" y="848463"/>
                  </a:lnTo>
                  <a:cubicBezTo>
                    <a:pt x="615265" y="866037"/>
                    <a:pt x="599405" y="878896"/>
                    <a:pt x="580117" y="878896"/>
                  </a:cubicBezTo>
                  <a:cubicBezTo>
                    <a:pt x="556543" y="878896"/>
                    <a:pt x="536826" y="859608"/>
                    <a:pt x="536826" y="836033"/>
                  </a:cubicBezTo>
                  <a:cubicBezTo>
                    <a:pt x="536826" y="812459"/>
                    <a:pt x="556543" y="793171"/>
                    <a:pt x="580117" y="793171"/>
                  </a:cubicBezTo>
                  <a:cubicBezTo>
                    <a:pt x="601549" y="793171"/>
                    <a:pt x="619122" y="808601"/>
                    <a:pt x="622551" y="828747"/>
                  </a:cubicBezTo>
                  <a:lnTo>
                    <a:pt x="658127" y="828747"/>
                  </a:lnTo>
                  <a:cubicBezTo>
                    <a:pt x="658556" y="811602"/>
                    <a:pt x="658556" y="794457"/>
                    <a:pt x="658556" y="777740"/>
                  </a:cubicBezTo>
                  <a:cubicBezTo>
                    <a:pt x="658556" y="772168"/>
                    <a:pt x="658556" y="766596"/>
                    <a:pt x="658127" y="761024"/>
                  </a:cubicBezTo>
                  <a:lnTo>
                    <a:pt x="529111" y="76102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2583AC3B-C5BE-4BC1-A5A3-E32EDF59B0BA}"/>
                </a:ext>
              </a:extLst>
            </p:cNvPr>
            <p:cNvSpPr/>
            <p:nvPr/>
          </p:nvSpPr>
          <p:spPr>
            <a:xfrm>
              <a:off x="5907619" y="3798689"/>
              <a:ext cx="8573" cy="8573"/>
            </a:xfrm>
            <a:custGeom>
              <a:avLst/>
              <a:gdLst>
                <a:gd name="connsiteX0" fmla="*/ 4501 w 8572"/>
                <a:gd name="connsiteY0" fmla="*/ 5786 h 8572"/>
                <a:gd name="connsiteX1" fmla="*/ 7072 w 8572"/>
                <a:gd name="connsiteY1" fmla="*/ 3215 h 8572"/>
                <a:gd name="connsiteX2" fmla="*/ 3215 w 8572"/>
                <a:gd name="connsiteY2" fmla="*/ 3215 h 8572"/>
                <a:gd name="connsiteX3" fmla="*/ 4501 w 8572"/>
                <a:gd name="connsiteY3" fmla="*/ 5786 h 8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" h="8572">
                  <a:moveTo>
                    <a:pt x="4501" y="5786"/>
                  </a:moveTo>
                  <a:lnTo>
                    <a:pt x="7072" y="3215"/>
                  </a:lnTo>
                  <a:lnTo>
                    <a:pt x="3215" y="3215"/>
                  </a:lnTo>
                  <a:cubicBezTo>
                    <a:pt x="3643" y="4072"/>
                    <a:pt x="4072" y="4929"/>
                    <a:pt x="4501" y="57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BF924210-1F3C-4457-8326-B6DDF7286040}"/>
                </a:ext>
              </a:extLst>
            </p:cNvPr>
            <p:cNvSpPr/>
            <p:nvPr/>
          </p:nvSpPr>
          <p:spPr>
            <a:xfrm>
              <a:off x="5190530" y="4249174"/>
              <a:ext cx="548640" cy="167164"/>
            </a:xfrm>
            <a:custGeom>
              <a:avLst/>
              <a:gdLst>
                <a:gd name="connsiteX0" fmla="*/ 353830 w 548640"/>
                <a:gd name="connsiteY0" fmla="*/ 77796 h 167163"/>
                <a:gd name="connsiteX1" fmla="*/ 353830 w 548640"/>
                <a:gd name="connsiteY1" fmla="*/ 77796 h 167163"/>
                <a:gd name="connsiteX2" fmla="*/ 350830 w 548640"/>
                <a:gd name="connsiteY2" fmla="*/ 80796 h 167163"/>
                <a:gd name="connsiteX3" fmla="*/ 3215 w 548640"/>
                <a:gd name="connsiteY3" fmla="*/ 80796 h 167163"/>
                <a:gd name="connsiteX4" fmla="*/ 30218 w 548640"/>
                <a:gd name="connsiteY4" fmla="*/ 163949 h 167163"/>
                <a:gd name="connsiteX5" fmla="*/ 314825 w 548640"/>
                <a:gd name="connsiteY5" fmla="*/ 163949 h 167163"/>
                <a:gd name="connsiteX6" fmla="*/ 441698 w 548640"/>
                <a:gd name="connsiteY6" fmla="*/ 37505 h 167163"/>
                <a:gd name="connsiteX7" fmla="*/ 444270 w 548640"/>
                <a:gd name="connsiteY7" fmla="*/ 34933 h 167163"/>
                <a:gd name="connsiteX8" fmla="*/ 543711 w 548640"/>
                <a:gd name="connsiteY8" fmla="*/ 34933 h 167163"/>
                <a:gd name="connsiteX9" fmla="*/ 545854 w 548640"/>
                <a:gd name="connsiteY9" fmla="*/ 3215 h 167163"/>
                <a:gd name="connsiteX10" fmla="*/ 428411 w 548640"/>
                <a:gd name="connsiteY10" fmla="*/ 3215 h 167163"/>
                <a:gd name="connsiteX11" fmla="*/ 353830 w 548640"/>
                <a:gd name="connsiteY11" fmla="*/ 77796 h 16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8640" h="167163">
                  <a:moveTo>
                    <a:pt x="353830" y="77796"/>
                  </a:moveTo>
                  <a:lnTo>
                    <a:pt x="353830" y="77796"/>
                  </a:lnTo>
                  <a:lnTo>
                    <a:pt x="350830" y="80796"/>
                  </a:lnTo>
                  <a:lnTo>
                    <a:pt x="3215" y="80796"/>
                  </a:lnTo>
                  <a:cubicBezTo>
                    <a:pt x="9644" y="109085"/>
                    <a:pt x="19931" y="136517"/>
                    <a:pt x="30218" y="163949"/>
                  </a:cubicBezTo>
                  <a:lnTo>
                    <a:pt x="314825" y="163949"/>
                  </a:lnTo>
                  <a:lnTo>
                    <a:pt x="441698" y="37505"/>
                  </a:lnTo>
                  <a:lnTo>
                    <a:pt x="444270" y="34933"/>
                  </a:lnTo>
                  <a:lnTo>
                    <a:pt x="543711" y="34933"/>
                  </a:lnTo>
                  <a:cubicBezTo>
                    <a:pt x="544568" y="24217"/>
                    <a:pt x="545425" y="13930"/>
                    <a:pt x="545854" y="3215"/>
                  </a:cubicBezTo>
                  <a:lnTo>
                    <a:pt x="428411" y="3215"/>
                  </a:lnTo>
                  <a:lnTo>
                    <a:pt x="353830" y="7779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29EA5359-4745-4D70-A692-DEDC60DD294E}"/>
                </a:ext>
              </a:extLst>
            </p:cNvPr>
            <p:cNvSpPr/>
            <p:nvPr/>
          </p:nvSpPr>
          <p:spPr>
            <a:xfrm>
              <a:off x="5873758" y="3019449"/>
              <a:ext cx="587216" cy="754380"/>
            </a:xfrm>
            <a:custGeom>
              <a:avLst/>
              <a:gdLst>
                <a:gd name="connsiteX0" fmla="*/ 461415 w 587216"/>
                <a:gd name="connsiteY0" fmla="*/ 293822 h 754380"/>
                <a:gd name="connsiteX1" fmla="*/ 461415 w 587216"/>
                <a:gd name="connsiteY1" fmla="*/ 293822 h 754380"/>
                <a:gd name="connsiteX2" fmla="*/ 392835 w 587216"/>
                <a:gd name="connsiteY2" fmla="*/ 361117 h 754380"/>
                <a:gd name="connsiteX3" fmla="*/ 195239 w 587216"/>
                <a:gd name="connsiteY3" fmla="*/ 559141 h 754380"/>
                <a:gd name="connsiteX4" fmla="*/ 44791 w 587216"/>
                <a:gd name="connsiteY4" fmla="*/ 711732 h 754380"/>
                <a:gd name="connsiteX5" fmla="*/ 70080 w 587216"/>
                <a:gd name="connsiteY5" fmla="*/ 753308 h 754380"/>
                <a:gd name="connsiteX6" fmla="*/ 289536 w 587216"/>
                <a:gd name="connsiteY6" fmla="*/ 533852 h 754380"/>
                <a:gd name="connsiteX7" fmla="*/ 307110 w 587216"/>
                <a:gd name="connsiteY7" fmla="*/ 469130 h 754380"/>
                <a:gd name="connsiteX8" fmla="*/ 307538 w 587216"/>
                <a:gd name="connsiteY8" fmla="*/ 466558 h 754380"/>
                <a:gd name="connsiteX9" fmla="*/ 585716 w 587216"/>
                <a:gd name="connsiteY9" fmla="*/ 188381 h 754380"/>
                <a:gd name="connsiteX10" fmla="*/ 562570 w 587216"/>
                <a:gd name="connsiteY10" fmla="*/ 39219 h 754380"/>
                <a:gd name="connsiteX11" fmla="*/ 561285 w 587216"/>
                <a:gd name="connsiteY11" fmla="*/ 3215 h 754380"/>
                <a:gd name="connsiteX12" fmla="*/ 462272 w 587216"/>
                <a:gd name="connsiteY12" fmla="*/ 102227 h 754380"/>
                <a:gd name="connsiteX13" fmla="*/ 462701 w 587216"/>
                <a:gd name="connsiteY13" fmla="*/ 224814 h 754380"/>
                <a:gd name="connsiteX14" fmla="*/ 462701 w 587216"/>
                <a:gd name="connsiteY14" fmla="*/ 229100 h 754380"/>
                <a:gd name="connsiteX15" fmla="*/ 285679 w 587216"/>
                <a:gd name="connsiteY15" fmla="*/ 406122 h 754380"/>
                <a:gd name="connsiteX16" fmla="*/ 281392 w 587216"/>
                <a:gd name="connsiteY16" fmla="*/ 406122 h 754380"/>
                <a:gd name="connsiteX17" fmla="*/ 243245 w 587216"/>
                <a:gd name="connsiteY17" fmla="*/ 406122 h 754380"/>
                <a:gd name="connsiteX18" fmla="*/ 3215 w 587216"/>
                <a:gd name="connsiteY18" fmla="*/ 646152 h 754380"/>
                <a:gd name="connsiteX19" fmla="*/ 34504 w 587216"/>
                <a:gd name="connsiteY19" fmla="*/ 694587 h 754380"/>
                <a:gd name="connsiteX20" fmla="*/ 181523 w 587216"/>
                <a:gd name="connsiteY20" fmla="*/ 545425 h 754380"/>
                <a:gd name="connsiteX21" fmla="*/ 379548 w 587216"/>
                <a:gd name="connsiteY21" fmla="*/ 346972 h 754380"/>
                <a:gd name="connsiteX22" fmla="*/ 448556 w 587216"/>
                <a:gd name="connsiteY22" fmla="*/ 279249 h 754380"/>
                <a:gd name="connsiteX23" fmla="*/ 469987 w 587216"/>
                <a:gd name="connsiteY23" fmla="*/ 259104 h 754380"/>
                <a:gd name="connsiteX24" fmla="*/ 482418 w 587216"/>
                <a:gd name="connsiteY24" fmla="*/ 248817 h 754380"/>
                <a:gd name="connsiteX25" fmla="*/ 487990 w 587216"/>
                <a:gd name="connsiteY25" fmla="*/ 232958 h 754380"/>
                <a:gd name="connsiteX26" fmla="*/ 486704 w 587216"/>
                <a:gd name="connsiteY26" fmla="*/ 196953 h 754380"/>
                <a:gd name="connsiteX27" fmla="*/ 477703 w 587216"/>
                <a:gd name="connsiteY27" fmla="*/ 147233 h 754380"/>
                <a:gd name="connsiteX28" fmla="*/ 478560 w 587216"/>
                <a:gd name="connsiteY28" fmla="*/ 140803 h 754380"/>
                <a:gd name="connsiteX29" fmla="*/ 490133 w 587216"/>
                <a:gd name="connsiteY29" fmla="*/ 101798 h 754380"/>
                <a:gd name="connsiteX30" fmla="*/ 550998 w 587216"/>
                <a:gd name="connsiteY30" fmla="*/ 101798 h 754380"/>
                <a:gd name="connsiteX31" fmla="*/ 550998 w 587216"/>
                <a:gd name="connsiteY31" fmla="*/ 162663 h 754380"/>
                <a:gd name="connsiteX32" fmla="*/ 502992 w 587216"/>
                <a:gd name="connsiteY32" fmla="*/ 171236 h 754380"/>
                <a:gd name="connsiteX33" fmla="*/ 506420 w 587216"/>
                <a:gd name="connsiteY33" fmla="*/ 194810 h 754380"/>
                <a:gd name="connsiteX34" fmla="*/ 507278 w 587216"/>
                <a:gd name="connsiteY34" fmla="*/ 235101 h 754380"/>
                <a:gd name="connsiteX35" fmla="*/ 492276 w 587216"/>
                <a:gd name="connsiteY35" fmla="*/ 265962 h 754380"/>
                <a:gd name="connsiteX36" fmla="*/ 483275 w 587216"/>
                <a:gd name="connsiteY36" fmla="*/ 273677 h 754380"/>
                <a:gd name="connsiteX37" fmla="*/ 461415 w 587216"/>
                <a:gd name="connsiteY37" fmla="*/ 293822 h 754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587216" h="754380">
                  <a:moveTo>
                    <a:pt x="461415" y="293822"/>
                  </a:moveTo>
                  <a:lnTo>
                    <a:pt x="461415" y="293822"/>
                  </a:lnTo>
                  <a:cubicBezTo>
                    <a:pt x="443841" y="310539"/>
                    <a:pt x="420267" y="333684"/>
                    <a:pt x="392835" y="361117"/>
                  </a:cubicBezTo>
                  <a:cubicBezTo>
                    <a:pt x="337542" y="415981"/>
                    <a:pt x="265962" y="487989"/>
                    <a:pt x="195239" y="559141"/>
                  </a:cubicBezTo>
                  <a:cubicBezTo>
                    <a:pt x="141232" y="613577"/>
                    <a:pt x="89368" y="666298"/>
                    <a:pt x="44791" y="711732"/>
                  </a:cubicBezTo>
                  <a:cubicBezTo>
                    <a:pt x="53364" y="725448"/>
                    <a:pt x="61508" y="739592"/>
                    <a:pt x="70080" y="753308"/>
                  </a:cubicBezTo>
                  <a:lnTo>
                    <a:pt x="289536" y="533852"/>
                  </a:lnTo>
                  <a:lnTo>
                    <a:pt x="307110" y="469130"/>
                  </a:lnTo>
                  <a:lnTo>
                    <a:pt x="307538" y="466558"/>
                  </a:lnTo>
                  <a:lnTo>
                    <a:pt x="585716" y="188381"/>
                  </a:lnTo>
                  <a:cubicBezTo>
                    <a:pt x="570714" y="140375"/>
                    <a:pt x="565142" y="89368"/>
                    <a:pt x="562570" y="39219"/>
                  </a:cubicBezTo>
                  <a:cubicBezTo>
                    <a:pt x="561713" y="27218"/>
                    <a:pt x="561285" y="15216"/>
                    <a:pt x="561285" y="3215"/>
                  </a:cubicBezTo>
                  <a:lnTo>
                    <a:pt x="462272" y="102227"/>
                  </a:lnTo>
                  <a:lnTo>
                    <a:pt x="462701" y="224814"/>
                  </a:lnTo>
                  <a:lnTo>
                    <a:pt x="462701" y="229100"/>
                  </a:lnTo>
                  <a:lnTo>
                    <a:pt x="285679" y="406122"/>
                  </a:lnTo>
                  <a:lnTo>
                    <a:pt x="281392" y="406122"/>
                  </a:lnTo>
                  <a:lnTo>
                    <a:pt x="243245" y="406122"/>
                  </a:lnTo>
                  <a:lnTo>
                    <a:pt x="3215" y="646152"/>
                  </a:lnTo>
                  <a:cubicBezTo>
                    <a:pt x="13930" y="662011"/>
                    <a:pt x="24217" y="678299"/>
                    <a:pt x="34504" y="694587"/>
                  </a:cubicBezTo>
                  <a:cubicBezTo>
                    <a:pt x="78653" y="649581"/>
                    <a:pt x="130088" y="597718"/>
                    <a:pt x="181523" y="545425"/>
                  </a:cubicBezTo>
                  <a:cubicBezTo>
                    <a:pt x="252246" y="473845"/>
                    <a:pt x="323826" y="402264"/>
                    <a:pt x="379548" y="346972"/>
                  </a:cubicBezTo>
                  <a:cubicBezTo>
                    <a:pt x="407408" y="319540"/>
                    <a:pt x="430983" y="295966"/>
                    <a:pt x="448556" y="279249"/>
                  </a:cubicBezTo>
                  <a:cubicBezTo>
                    <a:pt x="457129" y="270677"/>
                    <a:pt x="464844" y="264247"/>
                    <a:pt x="469987" y="259104"/>
                  </a:cubicBezTo>
                  <a:cubicBezTo>
                    <a:pt x="475560" y="253960"/>
                    <a:pt x="478131" y="251388"/>
                    <a:pt x="482418" y="248817"/>
                  </a:cubicBezTo>
                  <a:cubicBezTo>
                    <a:pt x="483703" y="247959"/>
                    <a:pt x="487132" y="242816"/>
                    <a:pt x="487990" y="232958"/>
                  </a:cubicBezTo>
                  <a:cubicBezTo>
                    <a:pt x="488847" y="223099"/>
                    <a:pt x="488418" y="209812"/>
                    <a:pt x="486704" y="196953"/>
                  </a:cubicBezTo>
                  <a:cubicBezTo>
                    <a:pt x="483703" y="171236"/>
                    <a:pt x="477703" y="147233"/>
                    <a:pt x="477703" y="147233"/>
                  </a:cubicBezTo>
                  <a:cubicBezTo>
                    <a:pt x="477274" y="145089"/>
                    <a:pt x="477703" y="142946"/>
                    <a:pt x="478560" y="140803"/>
                  </a:cubicBezTo>
                  <a:cubicBezTo>
                    <a:pt x="475560" y="127087"/>
                    <a:pt x="479417" y="112085"/>
                    <a:pt x="490133" y="101798"/>
                  </a:cubicBezTo>
                  <a:cubicBezTo>
                    <a:pt x="506849" y="85082"/>
                    <a:pt x="534281" y="85082"/>
                    <a:pt x="550998" y="101798"/>
                  </a:cubicBezTo>
                  <a:cubicBezTo>
                    <a:pt x="567714" y="118515"/>
                    <a:pt x="567714" y="145518"/>
                    <a:pt x="550998" y="162663"/>
                  </a:cubicBezTo>
                  <a:cubicBezTo>
                    <a:pt x="538139" y="175522"/>
                    <a:pt x="518851" y="178522"/>
                    <a:pt x="502992" y="171236"/>
                  </a:cubicBezTo>
                  <a:cubicBezTo>
                    <a:pt x="504277" y="178522"/>
                    <a:pt x="505563" y="186666"/>
                    <a:pt x="506420" y="194810"/>
                  </a:cubicBezTo>
                  <a:cubicBezTo>
                    <a:pt x="508135" y="208526"/>
                    <a:pt x="508564" y="222671"/>
                    <a:pt x="507278" y="235101"/>
                  </a:cubicBezTo>
                  <a:cubicBezTo>
                    <a:pt x="505992" y="247531"/>
                    <a:pt x="502992" y="259961"/>
                    <a:pt x="492276" y="265962"/>
                  </a:cubicBezTo>
                  <a:cubicBezTo>
                    <a:pt x="493562" y="265533"/>
                    <a:pt x="488847" y="268962"/>
                    <a:pt x="483275" y="273677"/>
                  </a:cubicBezTo>
                  <a:cubicBezTo>
                    <a:pt x="477703" y="278821"/>
                    <a:pt x="470416" y="285250"/>
                    <a:pt x="461415" y="29382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EF048772-9DE5-4292-921C-39050920DF3A}"/>
                </a:ext>
              </a:extLst>
            </p:cNvPr>
            <p:cNvSpPr/>
            <p:nvPr/>
          </p:nvSpPr>
          <p:spPr>
            <a:xfrm>
              <a:off x="5887903" y="3744254"/>
              <a:ext cx="30004" cy="30004"/>
            </a:xfrm>
            <a:custGeom>
              <a:avLst/>
              <a:gdLst>
                <a:gd name="connsiteX0" fmla="*/ 3215 w 30003"/>
                <a:gd name="connsiteY0" fmla="*/ 14788 h 30003"/>
                <a:gd name="connsiteX1" fmla="*/ 9215 w 30003"/>
                <a:gd name="connsiteY1" fmla="*/ 28504 h 30003"/>
                <a:gd name="connsiteX2" fmla="*/ 26789 w 30003"/>
                <a:gd name="connsiteY2" fmla="*/ 28504 h 30003"/>
                <a:gd name="connsiteX3" fmla="*/ 28932 w 30003"/>
                <a:gd name="connsiteY3" fmla="*/ 26361 h 30003"/>
                <a:gd name="connsiteX4" fmla="*/ 14787 w 30003"/>
                <a:gd name="connsiteY4" fmla="*/ 3215 h 30003"/>
                <a:gd name="connsiteX5" fmla="*/ 3215 w 30003"/>
                <a:gd name="connsiteY5" fmla="*/ 14788 h 30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003" h="30003">
                  <a:moveTo>
                    <a:pt x="3215" y="14788"/>
                  </a:moveTo>
                  <a:cubicBezTo>
                    <a:pt x="5358" y="19502"/>
                    <a:pt x="7072" y="23789"/>
                    <a:pt x="9215" y="28504"/>
                  </a:cubicBezTo>
                  <a:lnTo>
                    <a:pt x="26789" y="28504"/>
                  </a:lnTo>
                  <a:lnTo>
                    <a:pt x="28932" y="26361"/>
                  </a:lnTo>
                  <a:cubicBezTo>
                    <a:pt x="24217" y="18645"/>
                    <a:pt x="19502" y="10930"/>
                    <a:pt x="14787" y="3215"/>
                  </a:cubicBezTo>
                  <a:cubicBezTo>
                    <a:pt x="10930" y="6644"/>
                    <a:pt x="7072" y="10501"/>
                    <a:pt x="3215" y="147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0A24254E-DC94-4E52-963E-6550DB532C28}"/>
                </a:ext>
              </a:extLst>
            </p:cNvPr>
            <p:cNvSpPr/>
            <p:nvPr/>
          </p:nvSpPr>
          <p:spPr>
            <a:xfrm>
              <a:off x="5240695" y="5104709"/>
              <a:ext cx="458629" cy="505778"/>
            </a:xfrm>
            <a:custGeom>
              <a:avLst/>
              <a:gdLst>
                <a:gd name="connsiteX0" fmla="*/ 385961 w 458628"/>
                <a:gd name="connsiteY0" fmla="*/ 350830 h 505777"/>
                <a:gd name="connsiteX1" fmla="*/ 428823 w 458628"/>
                <a:gd name="connsiteY1" fmla="*/ 307967 h 505777"/>
                <a:gd name="connsiteX2" fmla="*/ 456255 w 458628"/>
                <a:gd name="connsiteY2" fmla="*/ 318254 h 505777"/>
                <a:gd name="connsiteX3" fmla="*/ 450683 w 458628"/>
                <a:gd name="connsiteY3" fmla="*/ 270677 h 505777"/>
                <a:gd name="connsiteX4" fmla="*/ 396676 w 458628"/>
                <a:gd name="connsiteY4" fmla="*/ 270677 h 505777"/>
                <a:gd name="connsiteX5" fmla="*/ 303664 w 458628"/>
                <a:gd name="connsiteY5" fmla="*/ 363689 h 505777"/>
                <a:gd name="connsiteX6" fmla="*/ 298092 w 458628"/>
                <a:gd name="connsiteY6" fmla="*/ 366689 h 505777"/>
                <a:gd name="connsiteX7" fmla="*/ 256944 w 458628"/>
                <a:gd name="connsiteY7" fmla="*/ 398407 h 505777"/>
                <a:gd name="connsiteX8" fmla="*/ 214082 w 458628"/>
                <a:gd name="connsiteY8" fmla="*/ 355116 h 505777"/>
                <a:gd name="connsiteX9" fmla="*/ 256944 w 458628"/>
                <a:gd name="connsiteY9" fmla="*/ 312254 h 505777"/>
                <a:gd name="connsiteX10" fmla="*/ 297664 w 458628"/>
                <a:gd name="connsiteY10" fmla="*/ 341828 h 505777"/>
                <a:gd name="connsiteX11" fmla="*/ 385532 w 458628"/>
                <a:gd name="connsiteY11" fmla="*/ 253960 h 505777"/>
                <a:gd name="connsiteX12" fmla="*/ 388532 w 458628"/>
                <a:gd name="connsiteY12" fmla="*/ 251389 h 505777"/>
                <a:gd name="connsiteX13" fmla="*/ 447683 w 458628"/>
                <a:gd name="connsiteY13" fmla="*/ 251389 h 505777"/>
                <a:gd name="connsiteX14" fmla="*/ 441682 w 458628"/>
                <a:gd name="connsiteY14" fmla="*/ 217527 h 505777"/>
                <a:gd name="connsiteX15" fmla="*/ 435252 w 458628"/>
                <a:gd name="connsiteY15" fmla="*/ 217956 h 505777"/>
                <a:gd name="connsiteX16" fmla="*/ 392819 w 458628"/>
                <a:gd name="connsiteY16" fmla="*/ 175094 h 505777"/>
                <a:gd name="connsiteX17" fmla="*/ 423680 w 458628"/>
                <a:gd name="connsiteY17" fmla="*/ 133945 h 505777"/>
                <a:gd name="connsiteX18" fmla="*/ 418536 w 458628"/>
                <a:gd name="connsiteY18" fmla="*/ 111229 h 505777"/>
                <a:gd name="connsiteX19" fmla="*/ 414678 w 458628"/>
                <a:gd name="connsiteY19" fmla="*/ 94084 h 505777"/>
                <a:gd name="connsiteX20" fmla="*/ 412964 w 458628"/>
                <a:gd name="connsiteY20" fmla="*/ 94084 h 505777"/>
                <a:gd name="connsiteX21" fmla="*/ 366672 w 458628"/>
                <a:gd name="connsiteY21" fmla="*/ 140375 h 505777"/>
                <a:gd name="connsiteX22" fmla="*/ 366672 w 458628"/>
                <a:gd name="connsiteY22" fmla="*/ 230386 h 505777"/>
                <a:gd name="connsiteX23" fmla="*/ 363672 w 458628"/>
                <a:gd name="connsiteY23" fmla="*/ 232958 h 505777"/>
                <a:gd name="connsiteX24" fmla="*/ 322095 w 458628"/>
                <a:gd name="connsiteY24" fmla="*/ 274535 h 505777"/>
                <a:gd name="connsiteX25" fmla="*/ 319524 w 458628"/>
                <a:gd name="connsiteY25" fmla="*/ 277535 h 505777"/>
                <a:gd name="connsiteX26" fmla="*/ 176363 w 458628"/>
                <a:gd name="connsiteY26" fmla="*/ 277535 h 505777"/>
                <a:gd name="connsiteX27" fmla="*/ 173362 w 458628"/>
                <a:gd name="connsiteY27" fmla="*/ 274535 h 505777"/>
                <a:gd name="connsiteX28" fmla="*/ 113784 w 458628"/>
                <a:gd name="connsiteY28" fmla="*/ 215384 h 505777"/>
                <a:gd name="connsiteX29" fmla="*/ 98782 w 458628"/>
                <a:gd name="connsiteY29" fmla="*/ 217956 h 505777"/>
                <a:gd name="connsiteX30" fmla="*/ 55919 w 458628"/>
                <a:gd name="connsiteY30" fmla="*/ 175094 h 505777"/>
                <a:gd name="connsiteX31" fmla="*/ 98782 w 458628"/>
                <a:gd name="connsiteY31" fmla="*/ 132231 h 505777"/>
                <a:gd name="connsiteX32" fmla="*/ 141644 w 458628"/>
                <a:gd name="connsiteY32" fmla="*/ 175094 h 505777"/>
                <a:gd name="connsiteX33" fmla="*/ 130071 w 458628"/>
                <a:gd name="connsiteY33" fmla="*/ 203811 h 505777"/>
                <a:gd name="connsiteX34" fmla="*/ 184078 w 458628"/>
                <a:gd name="connsiteY34" fmla="*/ 257818 h 505777"/>
                <a:gd name="connsiteX35" fmla="*/ 311380 w 458628"/>
                <a:gd name="connsiteY35" fmla="*/ 257818 h 505777"/>
                <a:gd name="connsiteX36" fmla="*/ 347384 w 458628"/>
                <a:gd name="connsiteY36" fmla="*/ 221813 h 505777"/>
                <a:gd name="connsiteX37" fmla="*/ 347384 w 458628"/>
                <a:gd name="connsiteY37" fmla="*/ 132231 h 505777"/>
                <a:gd name="connsiteX38" fmla="*/ 349956 w 458628"/>
                <a:gd name="connsiteY38" fmla="*/ 129659 h 505777"/>
                <a:gd name="connsiteX39" fmla="*/ 402677 w 458628"/>
                <a:gd name="connsiteY39" fmla="*/ 77367 h 505777"/>
                <a:gd name="connsiteX40" fmla="*/ 405249 w 458628"/>
                <a:gd name="connsiteY40" fmla="*/ 74795 h 505777"/>
                <a:gd name="connsiteX41" fmla="*/ 411678 w 458628"/>
                <a:gd name="connsiteY41" fmla="*/ 74795 h 505777"/>
                <a:gd name="connsiteX42" fmla="*/ 407820 w 458628"/>
                <a:gd name="connsiteY42" fmla="*/ 39648 h 505777"/>
                <a:gd name="connsiteX43" fmla="*/ 394962 w 458628"/>
                <a:gd name="connsiteY43" fmla="*/ 39648 h 505777"/>
                <a:gd name="connsiteX44" fmla="*/ 289091 w 458628"/>
                <a:gd name="connsiteY44" fmla="*/ 145090 h 505777"/>
                <a:gd name="connsiteX45" fmla="*/ 306236 w 458628"/>
                <a:gd name="connsiteY45" fmla="*/ 179380 h 505777"/>
                <a:gd name="connsiteX46" fmla="*/ 263374 w 458628"/>
                <a:gd name="connsiteY46" fmla="*/ 222242 h 505777"/>
                <a:gd name="connsiteX47" fmla="*/ 220511 w 458628"/>
                <a:gd name="connsiteY47" fmla="*/ 179380 h 505777"/>
                <a:gd name="connsiteX48" fmla="*/ 263374 w 458628"/>
                <a:gd name="connsiteY48" fmla="*/ 136517 h 505777"/>
                <a:gd name="connsiteX49" fmla="*/ 269803 w 458628"/>
                <a:gd name="connsiteY49" fmla="*/ 136946 h 505777"/>
                <a:gd name="connsiteX50" fmla="*/ 383817 w 458628"/>
                <a:gd name="connsiteY50" fmla="*/ 22932 h 505777"/>
                <a:gd name="connsiteX51" fmla="*/ 386389 w 458628"/>
                <a:gd name="connsiteY51" fmla="*/ 20360 h 505777"/>
                <a:gd name="connsiteX52" fmla="*/ 405677 w 458628"/>
                <a:gd name="connsiteY52" fmla="*/ 20360 h 505777"/>
                <a:gd name="connsiteX53" fmla="*/ 403963 w 458628"/>
                <a:gd name="connsiteY53" fmla="*/ 3215 h 505777"/>
                <a:gd name="connsiteX54" fmla="*/ 381674 w 458628"/>
                <a:gd name="connsiteY54" fmla="*/ 3215 h 505777"/>
                <a:gd name="connsiteX55" fmla="*/ 294663 w 458628"/>
                <a:gd name="connsiteY55" fmla="*/ 90226 h 505777"/>
                <a:gd name="connsiteX56" fmla="*/ 291663 w 458628"/>
                <a:gd name="connsiteY56" fmla="*/ 92797 h 505777"/>
                <a:gd name="connsiteX57" fmla="*/ 12200 w 458628"/>
                <a:gd name="connsiteY57" fmla="*/ 92797 h 505777"/>
                <a:gd name="connsiteX58" fmla="*/ 4056 w 458628"/>
                <a:gd name="connsiteY58" fmla="*/ 253532 h 505777"/>
                <a:gd name="connsiteX59" fmla="*/ 20343 w 458628"/>
                <a:gd name="connsiteY59" fmla="*/ 381691 h 505777"/>
                <a:gd name="connsiteX60" fmla="*/ 43489 w 458628"/>
                <a:gd name="connsiteY60" fmla="*/ 505992 h 505777"/>
                <a:gd name="connsiteX61" fmla="*/ 64492 w 458628"/>
                <a:gd name="connsiteY61" fmla="*/ 484989 h 505777"/>
                <a:gd name="connsiteX62" fmla="*/ 73064 w 458628"/>
                <a:gd name="connsiteY62" fmla="*/ 476417 h 505777"/>
                <a:gd name="connsiteX63" fmla="*/ 449826 w 458628"/>
                <a:gd name="connsiteY63" fmla="*/ 476417 h 505777"/>
                <a:gd name="connsiteX64" fmla="*/ 451540 w 458628"/>
                <a:gd name="connsiteY64" fmla="*/ 463558 h 505777"/>
                <a:gd name="connsiteX65" fmla="*/ 452826 w 458628"/>
                <a:gd name="connsiteY65" fmla="*/ 451985 h 505777"/>
                <a:gd name="connsiteX66" fmla="*/ 171648 w 458628"/>
                <a:gd name="connsiteY66" fmla="*/ 451985 h 505777"/>
                <a:gd name="connsiteX67" fmla="*/ 166076 w 458628"/>
                <a:gd name="connsiteY67" fmla="*/ 446413 h 505777"/>
                <a:gd name="connsiteX68" fmla="*/ 110783 w 458628"/>
                <a:gd name="connsiteY68" fmla="*/ 390692 h 505777"/>
                <a:gd name="connsiteX69" fmla="*/ 92352 w 458628"/>
                <a:gd name="connsiteY69" fmla="*/ 394978 h 505777"/>
                <a:gd name="connsiteX70" fmla="*/ 49061 w 458628"/>
                <a:gd name="connsiteY70" fmla="*/ 351687 h 505777"/>
                <a:gd name="connsiteX71" fmla="*/ 92352 w 458628"/>
                <a:gd name="connsiteY71" fmla="*/ 308825 h 505777"/>
                <a:gd name="connsiteX72" fmla="*/ 135644 w 458628"/>
                <a:gd name="connsiteY72" fmla="*/ 351687 h 505777"/>
                <a:gd name="connsiteX73" fmla="*/ 134786 w 458628"/>
                <a:gd name="connsiteY73" fmla="*/ 359402 h 505777"/>
                <a:gd name="connsiteX74" fmla="*/ 188364 w 458628"/>
                <a:gd name="connsiteY74" fmla="*/ 412552 h 505777"/>
                <a:gd name="connsiteX75" fmla="*/ 456684 w 458628"/>
                <a:gd name="connsiteY75" fmla="*/ 412552 h 505777"/>
                <a:gd name="connsiteX76" fmla="*/ 458827 w 458628"/>
                <a:gd name="connsiteY76" fmla="*/ 382548 h 505777"/>
                <a:gd name="connsiteX77" fmla="*/ 429252 w 458628"/>
                <a:gd name="connsiteY77" fmla="*/ 394978 h 505777"/>
                <a:gd name="connsiteX78" fmla="*/ 385961 w 458628"/>
                <a:gd name="connsiteY78" fmla="*/ 350830 h 505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458628" h="505777">
                  <a:moveTo>
                    <a:pt x="385961" y="350830"/>
                  </a:moveTo>
                  <a:cubicBezTo>
                    <a:pt x="385961" y="327256"/>
                    <a:pt x="405249" y="307967"/>
                    <a:pt x="428823" y="307967"/>
                  </a:cubicBezTo>
                  <a:cubicBezTo>
                    <a:pt x="439539" y="307967"/>
                    <a:pt x="448968" y="311825"/>
                    <a:pt x="456255" y="318254"/>
                  </a:cubicBezTo>
                  <a:cubicBezTo>
                    <a:pt x="454969" y="302395"/>
                    <a:pt x="452826" y="286536"/>
                    <a:pt x="450683" y="270677"/>
                  </a:cubicBezTo>
                  <a:lnTo>
                    <a:pt x="396676" y="270677"/>
                  </a:lnTo>
                  <a:lnTo>
                    <a:pt x="303664" y="363689"/>
                  </a:lnTo>
                  <a:cubicBezTo>
                    <a:pt x="302379" y="365403"/>
                    <a:pt x="300236" y="366260"/>
                    <a:pt x="298092" y="366689"/>
                  </a:cubicBezTo>
                  <a:cubicBezTo>
                    <a:pt x="292949" y="384691"/>
                    <a:pt x="276661" y="398407"/>
                    <a:pt x="256944" y="398407"/>
                  </a:cubicBezTo>
                  <a:cubicBezTo>
                    <a:pt x="233370" y="398407"/>
                    <a:pt x="214082" y="378691"/>
                    <a:pt x="214082" y="355116"/>
                  </a:cubicBezTo>
                  <a:cubicBezTo>
                    <a:pt x="214082" y="331542"/>
                    <a:pt x="232941" y="312254"/>
                    <a:pt x="256944" y="312254"/>
                  </a:cubicBezTo>
                  <a:cubicBezTo>
                    <a:pt x="276233" y="312254"/>
                    <a:pt x="292092" y="324683"/>
                    <a:pt x="297664" y="341828"/>
                  </a:cubicBezTo>
                  <a:lnTo>
                    <a:pt x="385532" y="253960"/>
                  </a:lnTo>
                  <a:lnTo>
                    <a:pt x="388532" y="251389"/>
                  </a:lnTo>
                  <a:lnTo>
                    <a:pt x="447683" y="251389"/>
                  </a:lnTo>
                  <a:cubicBezTo>
                    <a:pt x="445968" y="240245"/>
                    <a:pt x="443825" y="228672"/>
                    <a:pt x="441682" y="217527"/>
                  </a:cubicBezTo>
                  <a:cubicBezTo>
                    <a:pt x="439539" y="217956"/>
                    <a:pt x="437396" y="217956"/>
                    <a:pt x="435252" y="217956"/>
                  </a:cubicBezTo>
                  <a:cubicBezTo>
                    <a:pt x="411678" y="217956"/>
                    <a:pt x="392819" y="199097"/>
                    <a:pt x="392819" y="175094"/>
                  </a:cubicBezTo>
                  <a:cubicBezTo>
                    <a:pt x="392819" y="155377"/>
                    <a:pt x="405677" y="139089"/>
                    <a:pt x="423680" y="133945"/>
                  </a:cubicBezTo>
                  <a:cubicBezTo>
                    <a:pt x="421965" y="126230"/>
                    <a:pt x="420251" y="118943"/>
                    <a:pt x="418536" y="111229"/>
                  </a:cubicBezTo>
                  <a:cubicBezTo>
                    <a:pt x="417250" y="105656"/>
                    <a:pt x="415964" y="99655"/>
                    <a:pt x="414678" y="94084"/>
                  </a:cubicBezTo>
                  <a:lnTo>
                    <a:pt x="412964" y="94084"/>
                  </a:lnTo>
                  <a:lnTo>
                    <a:pt x="366672" y="140375"/>
                  </a:lnTo>
                  <a:lnTo>
                    <a:pt x="366672" y="230386"/>
                  </a:lnTo>
                  <a:lnTo>
                    <a:pt x="363672" y="232958"/>
                  </a:lnTo>
                  <a:lnTo>
                    <a:pt x="322095" y="274535"/>
                  </a:lnTo>
                  <a:lnTo>
                    <a:pt x="319524" y="277535"/>
                  </a:lnTo>
                  <a:lnTo>
                    <a:pt x="176363" y="277535"/>
                  </a:lnTo>
                  <a:lnTo>
                    <a:pt x="173362" y="274535"/>
                  </a:lnTo>
                  <a:lnTo>
                    <a:pt x="113784" y="215384"/>
                  </a:lnTo>
                  <a:cubicBezTo>
                    <a:pt x="109069" y="217099"/>
                    <a:pt x="103925" y="217956"/>
                    <a:pt x="98782" y="217956"/>
                  </a:cubicBezTo>
                  <a:cubicBezTo>
                    <a:pt x="75207" y="217956"/>
                    <a:pt x="55919" y="199097"/>
                    <a:pt x="55919" y="175094"/>
                  </a:cubicBezTo>
                  <a:cubicBezTo>
                    <a:pt x="55919" y="151090"/>
                    <a:pt x="75207" y="132231"/>
                    <a:pt x="98782" y="132231"/>
                  </a:cubicBezTo>
                  <a:cubicBezTo>
                    <a:pt x="122356" y="132231"/>
                    <a:pt x="141644" y="151519"/>
                    <a:pt x="141644" y="175094"/>
                  </a:cubicBezTo>
                  <a:cubicBezTo>
                    <a:pt x="141644" y="186238"/>
                    <a:pt x="136929" y="196096"/>
                    <a:pt x="130071" y="203811"/>
                  </a:cubicBezTo>
                  <a:lnTo>
                    <a:pt x="184078" y="257818"/>
                  </a:lnTo>
                  <a:lnTo>
                    <a:pt x="311380" y="257818"/>
                  </a:lnTo>
                  <a:lnTo>
                    <a:pt x="347384" y="221813"/>
                  </a:lnTo>
                  <a:lnTo>
                    <a:pt x="347384" y="132231"/>
                  </a:lnTo>
                  <a:lnTo>
                    <a:pt x="349956" y="129659"/>
                  </a:lnTo>
                  <a:lnTo>
                    <a:pt x="402677" y="77367"/>
                  </a:lnTo>
                  <a:lnTo>
                    <a:pt x="405249" y="74795"/>
                  </a:lnTo>
                  <a:lnTo>
                    <a:pt x="411678" y="74795"/>
                  </a:lnTo>
                  <a:cubicBezTo>
                    <a:pt x="409964" y="63222"/>
                    <a:pt x="409106" y="51650"/>
                    <a:pt x="407820" y="39648"/>
                  </a:cubicBezTo>
                  <a:lnTo>
                    <a:pt x="394962" y="39648"/>
                  </a:lnTo>
                  <a:lnTo>
                    <a:pt x="289091" y="145090"/>
                  </a:lnTo>
                  <a:cubicBezTo>
                    <a:pt x="299378" y="152805"/>
                    <a:pt x="306236" y="165235"/>
                    <a:pt x="306236" y="179380"/>
                  </a:cubicBezTo>
                  <a:cubicBezTo>
                    <a:pt x="306236" y="202954"/>
                    <a:pt x="287377" y="222242"/>
                    <a:pt x="263374" y="222242"/>
                  </a:cubicBezTo>
                  <a:cubicBezTo>
                    <a:pt x="239371" y="222242"/>
                    <a:pt x="220511" y="203383"/>
                    <a:pt x="220511" y="179380"/>
                  </a:cubicBezTo>
                  <a:cubicBezTo>
                    <a:pt x="220511" y="155377"/>
                    <a:pt x="239799" y="136517"/>
                    <a:pt x="263374" y="136517"/>
                  </a:cubicBezTo>
                  <a:cubicBezTo>
                    <a:pt x="265517" y="136517"/>
                    <a:pt x="267660" y="136517"/>
                    <a:pt x="269803" y="136946"/>
                  </a:cubicBezTo>
                  <a:lnTo>
                    <a:pt x="383817" y="22932"/>
                  </a:lnTo>
                  <a:lnTo>
                    <a:pt x="386389" y="20360"/>
                  </a:lnTo>
                  <a:lnTo>
                    <a:pt x="405677" y="20360"/>
                  </a:lnTo>
                  <a:cubicBezTo>
                    <a:pt x="405249" y="14788"/>
                    <a:pt x="404391" y="8787"/>
                    <a:pt x="403963" y="3215"/>
                  </a:cubicBezTo>
                  <a:lnTo>
                    <a:pt x="381674" y="3215"/>
                  </a:lnTo>
                  <a:lnTo>
                    <a:pt x="294663" y="90226"/>
                  </a:lnTo>
                  <a:lnTo>
                    <a:pt x="291663" y="92797"/>
                  </a:lnTo>
                  <a:lnTo>
                    <a:pt x="12200" y="92797"/>
                  </a:lnTo>
                  <a:cubicBezTo>
                    <a:pt x="6627" y="146376"/>
                    <a:pt x="1055" y="199525"/>
                    <a:pt x="4056" y="253532"/>
                  </a:cubicBezTo>
                  <a:cubicBezTo>
                    <a:pt x="5341" y="296823"/>
                    <a:pt x="13057" y="339257"/>
                    <a:pt x="20343" y="381691"/>
                  </a:cubicBezTo>
                  <a:cubicBezTo>
                    <a:pt x="27630" y="423267"/>
                    <a:pt x="35774" y="464416"/>
                    <a:pt x="43489" y="505992"/>
                  </a:cubicBezTo>
                  <a:lnTo>
                    <a:pt x="64492" y="484989"/>
                  </a:lnTo>
                  <a:lnTo>
                    <a:pt x="73064" y="476417"/>
                  </a:lnTo>
                  <a:lnTo>
                    <a:pt x="449826" y="476417"/>
                  </a:lnTo>
                  <a:cubicBezTo>
                    <a:pt x="450254" y="472131"/>
                    <a:pt x="451112" y="467844"/>
                    <a:pt x="451540" y="463558"/>
                  </a:cubicBezTo>
                  <a:cubicBezTo>
                    <a:pt x="451969" y="459700"/>
                    <a:pt x="452397" y="455843"/>
                    <a:pt x="452826" y="451985"/>
                  </a:cubicBezTo>
                  <a:lnTo>
                    <a:pt x="171648" y="451985"/>
                  </a:lnTo>
                  <a:lnTo>
                    <a:pt x="166076" y="446413"/>
                  </a:lnTo>
                  <a:lnTo>
                    <a:pt x="110783" y="390692"/>
                  </a:lnTo>
                  <a:cubicBezTo>
                    <a:pt x="105211" y="393263"/>
                    <a:pt x="99210" y="394978"/>
                    <a:pt x="92352" y="394978"/>
                  </a:cubicBezTo>
                  <a:cubicBezTo>
                    <a:pt x="68778" y="394978"/>
                    <a:pt x="49061" y="375261"/>
                    <a:pt x="49061" y="351687"/>
                  </a:cubicBezTo>
                  <a:cubicBezTo>
                    <a:pt x="49061" y="328113"/>
                    <a:pt x="68349" y="308825"/>
                    <a:pt x="92352" y="308825"/>
                  </a:cubicBezTo>
                  <a:cubicBezTo>
                    <a:pt x="115927" y="308825"/>
                    <a:pt x="135644" y="328113"/>
                    <a:pt x="135644" y="351687"/>
                  </a:cubicBezTo>
                  <a:cubicBezTo>
                    <a:pt x="135644" y="354259"/>
                    <a:pt x="135215" y="356830"/>
                    <a:pt x="134786" y="359402"/>
                  </a:cubicBezTo>
                  <a:lnTo>
                    <a:pt x="188364" y="412552"/>
                  </a:lnTo>
                  <a:lnTo>
                    <a:pt x="456684" y="412552"/>
                  </a:lnTo>
                  <a:cubicBezTo>
                    <a:pt x="457541" y="402694"/>
                    <a:pt x="458398" y="392406"/>
                    <a:pt x="458827" y="382548"/>
                  </a:cubicBezTo>
                  <a:cubicBezTo>
                    <a:pt x="451112" y="390263"/>
                    <a:pt x="440825" y="394978"/>
                    <a:pt x="429252" y="394978"/>
                  </a:cubicBezTo>
                  <a:cubicBezTo>
                    <a:pt x="405249" y="394121"/>
                    <a:pt x="385961" y="374404"/>
                    <a:pt x="385961" y="3508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0C7BAE03-0D41-4822-8731-E9EE417447CD}"/>
                </a:ext>
              </a:extLst>
            </p:cNvPr>
            <p:cNvSpPr/>
            <p:nvPr/>
          </p:nvSpPr>
          <p:spPr>
            <a:xfrm>
              <a:off x="5924764" y="3802547"/>
              <a:ext cx="21431" cy="12859"/>
            </a:xfrm>
            <a:custGeom>
              <a:avLst/>
              <a:gdLst>
                <a:gd name="connsiteX0" fmla="*/ 13502 w 21431"/>
                <a:gd name="connsiteY0" fmla="*/ 3215 h 12858"/>
                <a:gd name="connsiteX1" fmla="*/ 3215 w 21431"/>
                <a:gd name="connsiteY1" fmla="*/ 13502 h 12858"/>
                <a:gd name="connsiteX2" fmla="*/ 19503 w 21431"/>
                <a:gd name="connsiteY2" fmla="*/ 13502 h 12858"/>
                <a:gd name="connsiteX3" fmla="*/ 13502 w 21431"/>
                <a:gd name="connsiteY3" fmla="*/ 3215 h 12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431" h="12858">
                  <a:moveTo>
                    <a:pt x="13502" y="3215"/>
                  </a:moveTo>
                  <a:lnTo>
                    <a:pt x="3215" y="13502"/>
                  </a:lnTo>
                  <a:lnTo>
                    <a:pt x="19503" y="13502"/>
                  </a:lnTo>
                  <a:cubicBezTo>
                    <a:pt x="17359" y="10073"/>
                    <a:pt x="15216" y="6644"/>
                    <a:pt x="13502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26F3AD6A-4C38-4E17-A957-1EF87CBFE82B}"/>
                </a:ext>
              </a:extLst>
            </p:cNvPr>
            <p:cNvSpPr/>
            <p:nvPr/>
          </p:nvSpPr>
          <p:spPr>
            <a:xfrm>
              <a:off x="5293828" y="5676067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0AE65287-0ECD-44DD-9325-27E8CB567CF2}"/>
                </a:ext>
              </a:extLst>
            </p:cNvPr>
            <p:cNvSpPr/>
            <p:nvPr/>
          </p:nvSpPr>
          <p:spPr>
            <a:xfrm>
              <a:off x="5293828" y="5636204"/>
              <a:ext cx="390049" cy="222885"/>
            </a:xfrm>
            <a:custGeom>
              <a:avLst/>
              <a:gdLst>
                <a:gd name="connsiteX0" fmla="*/ 3215 w 390048"/>
                <a:gd name="connsiteY0" fmla="*/ 43077 h 222885"/>
                <a:gd name="connsiteX1" fmla="*/ 18645 w 390048"/>
                <a:gd name="connsiteY1" fmla="*/ 118943 h 222885"/>
                <a:gd name="connsiteX2" fmla="*/ 41362 w 390048"/>
                <a:gd name="connsiteY2" fmla="*/ 112514 h 222885"/>
                <a:gd name="connsiteX3" fmla="*/ 84225 w 390048"/>
                <a:gd name="connsiteY3" fmla="*/ 155377 h 222885"/>
                <a:gd name="connsiteX4" fmla="*/ 79939 w 390048"/>
                <a:gd name="connsiteY4" fmla="*/ 174236 h 222885"/>
                <a:gd name="connsiteX5" fmla="*/ 127516 w 390048"/>
                <a:gd name="connsiteY5" fmla="*/ 221813 h 222885"/>
                <a:gd name="connsiteX6" fmla="*/ 352115 w 390048"/>
                <a:gd name="connsiteY6" fmla="*/ 221813 h 222885"/>
                <a:gd name="connsiteX7" fmla="*/ 356830 w 390048"/>
                <a:gd name="connsiteY7" fmla="*/ 192667 h 222885"/>
                <a:gd name="connsiteX8" fmla="*/ 334970 w 390048"/>
                <a:gd name="connsiteY8" fmla="*/ 155377 h 222885"/>
                <a:gd name="connsiteX9" fmla="*/ 370118 w 390048"/>
                <a:gd name="connsiteY9" fmla="*/ 113372 h 222885"/>
                <a:gd name="connsiteX10" fmla="*/ 374833 w 390048"/>
                <a:gd name="connsiteY10" fmla="*/ 85940 h 222885"/>
                <a:gd name="connsiteX11" fmla="*/ 309682 w 390048"/>
                <a:gd name="connsiteY11" fmla="*/ 85940 h 222885"/>
                <a:gd name="connsiteX12" fmla="*/ 247102 w 390048"/>
                <a:gd name="connsiteY12" fmla="*/ 148519 h 222885"/>
                <a:gd name="connsiteX13" fmla="*/ 248817 w 390048"/>
                <a:gd name="connsiteY13" fmla="*/ 159663 h 222885"/>
                <a:gd name="connsiteX14" fmla="*/ 205526 w 390048"/>
                <a:gd name="connsiteY14" fmla="*/ 202525 h 222885"/>
                <a:gd name="connsiteX15" fmla="*/ 162663 w 390048"/>
                <a:gd name="connsiteY15" fmla="*/ 159663 h 222885"/>
                <a:gd name="connsiteX16" fmla="*/ 205526 w 390048"/>
                <a:gd name="connsiteY16" fmla="*/ 116800 h 222885"/>
                <a:gd name="connsiteX17" fmla="*/ 220528 w 390048"/>
                <a:gd name="connsiteY17" fmla="*/ 119372 h 222885"/>
                <a:gd name="connsiteX18" fmla="*/ 286964 w 390048"/>
                <a:gd name="connsiteY18" fmla="*/ 52507 h 222885"/>
                <a:gd name="connsiteX19" fmla="*/ 292965 w 390048"/>
                <a:gd name="connsiteY19" fmla="*/ 46935 h 222885"/>
                <a:gd name="connsiteX20" fmla="*/ 380405 w 390048"/>
                <a:gd name="connsiteY20" fmla="*/ 46935 h 222885"/>
                <a:gd name="connsiteX21" fmla="*/ 387263 w 390048"/>
                <a:gd name="connsiteY21" fmla="*/ 3215 h 222885"/>
                <a:gd name="connsiteX22" fmla="*/ 43505 w 390048"/>
                <a:gd name="connsiteY22" fmla="*/ 3215 h 222885"/>
                <a:gd name="connsiteX23" fmla="*/ 3215 w 390048"/>
                <a:gd name="connsiteY23" fmla="*/ 43077 h 222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90048" h="222885">
                  <a:moveTo>
                    <a:pt x="3215" y="43077"/>
                  </a:moveTo>
                  <a:cubicBezTo>
                    <a:pt x="8358" y="68366"/>
                    <a:pt x="13502" y="93655"/>
                    <a:pt x="18645" y="118943"/>
                  </a:cubicBezTo>
                  <a:cubicBezTo>
                    <a:pt x="25075" y="115086"/>
                    <a:pt x="32790" y="112514"/>
                    <a:pt x="41362" y="112514"/>
                  </a:cubicBezTo>
                  <a:cubicBezTo>
                    <a:pt x="64937" y="112514"/>
                    <a:pt x="84225" y="131374"/>
                    <a:pt x="84225" y="155377"/>
                  </a:cubicBezTo>
                  <a:cubicBezTo>
                    <a:pt x="84225" y="162235"/>
                    <a:pt x="82510" y="168664"/>
                    <a:pt x="79939" y="174236"/>
                  </a:cubicBezTo>
                  <a:lnTo>
                    <a:pt x="127516" y="221813"/>
                  </a:lnTo>
                  <a:lnTo>
                    <a:pt x="352115" y="221813"/>
                  </a:lnTo>
                  <a:cubicBezTo>
                    <a:pt x="353830" y="211955"/>
                    <a:pt x="355544" y="202525"/>
                    <a:pt x="356830" y="192667"/>
                  </a:cubicBezTo>
                  <a:cubicBezTo>
                    <a:pt x="343543" y="185380"/>
                    <a:pt x="334970" y="171236"/>
                    <a:pt x="334970" y="155377"/>
                  </a:cubicBezTo>
                  <a:cubicBezTo>
                    <a:pt x="334970" y="134374"/>
                    <a:pt x="349972" y="116800"/>
                    <a:pt x="370118" y="113372"/>
                  </a:cubicBezTo>
                  <a:cubicBezTo>
                    <a:pt x="371832" y="104371"/>
                    <a:pt x="373118" y="94941"/>
                    <a:pt x="374833" y="85940"/>
                  </a:cubicBezTo>
                  <a:lnTo>
                    <a:pt x="309682" y="85940"/>
                  </a:lnTo>
                  <a:lnTo>
                    <a:pt x="247102" y="148519"/>
                  </a:lnTo>
                  <a:cubicBezTo>
                    <a:pt x="247960" y="151948"/>
                    <a:pt x="248817" y="155806"/>
                    <a:pt x="248817" y="159663"/>
                  </a:cubicBezTo>
                  <a:cubicBezTo>
                    <a:pt x="248817" y="183237"/>
                    <a:pt x="229100" y="202525"/>
                    <a:pt x="205526" y="202525"/>
                  </a:cubicBezTo>
                  <a:cubicBezTo>
                    <a:pt x="181951" y="202525"/>
                    <a:pt x="162663" y="183666"/>
                    <a:pt x="162663" y="159663"/>
                  </a:cubicBezTo>
                  <a:cubicBezTo>
                    <a:pt x="162663" y="135660"/>
                    <a:pt x="181523" y="116800"/>
                    <a:pt x="205526" y="116800"/>
                  </a:cubicBezTo>
                  <a:cubicBezTo>
                    <a:pt x="210669" y="116800"/>
                    <a:pt x="216241" y="117658"/>
                    <a:pt x="220528" y="119372"/>
                  </a:cubicBezTo>
                  <a:lnTo>
                    <a:pt x="286964" y="52507"/>
                  </a:lnTo>
                  <a:lnTo>
                    <a:pt x="292965" y="46935"/>
                  </a:lnTo>
                  <a:lnTo>
                    <a:pt x="380405" y="46935"/>
                  </a:lnTo>
                  <a:cubicBezTo>
                    <a:pt x="382548" y="32361"/>
                    <a:pt x="385120" y="17788"/>
                    <a:pt x="387263" y="3215"/>
                  </a:cubicBezTo>
                  <a:lnTo>
                    <a:pt x="43505" y="3215"/>
                  </a:lnTo>
                  <a:lnTo>
                    <a:pt x="3215" y="4307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6D435E35-FFE3-4339-B032-BE55CF225257}"/>
                </a:ext>
              </a:extLst>
            </p:cNvPr>
            <p:cNvSpPr/>
            <p:nvPr/>
          </p:nvSpPr>
          <p:spPr>
            <a:xfrm>
              <a:off x="5369266" y="6226850"/>
              <a:ext cx="300038" cy="411480"/>
            </a:xfrm>
            <a:custGeom>
              <a:avLst/>
              <a:gdLst>
                <a:gd name="connsiteX0" fmla="*/ 212812 w 300037"/>
                <a:gd name="connsiteY0" fmla="*/ 173379 h 411480"/>
                <a:gd name="connsiteX1" fmla="*/ 212812 w 300037"/>
                <a:gd name="connsiteY1" fmla="*/ 173379 h 411480"/>
                <a:gd name="connsiteX2" fmla="*/ 208526 w 300037"/>
                <a:gd name="connsiteY2" fmla="*/ 169092 h 411480"/>
                <a:gd name="connsiteX3" fmla="*/ 150662 w 300037"/>
                <a:gd name="connsiteY3" fmla="*/ 111657 h 411480"/>
                <a:gd name="connsiteX4" fmla="*/ 123658 w 300037"/>
                <a:gd name="connsiteY4" fmla="*/ 121515 h 411480"/>
                <a:gd name="connsiteX5" fmla="*/ 80796 w 300037"/>
                <a:gd name="connsiteY5" fmla="*/ 78653 h 411480"/>
                <a:gd name="connsiteX6" fmla="*/ 123658 w 300037"/>
                <a:gd name="connsiteY6" fmla="*/ 35362 h 411480"/>
                <a:gd name="connsiteX7" fmla="*/ 166521 w 300037"/>
                <a:gd name="connsiteY7" fmla="*/ 78653 h 411480"/>
                <a:gd name="connsiteX8" fmla="*/ 166092 w 300037"/>
                <a:gd name="connsiteY8" fmla="*/ 85082 h 411480"/>
                <a:gd name="connsiteX9" fmla="*/ 224814 w 300037"/>
                <a:gd name="connsiteY9" fmla="*/ 144232 h 411480"/>
                <a:gd name="connsiteX10" fmla="*/ 295966 w 300037"/>
                <a:gd name="connsiteY10" fmla="*/ 144232 h 411480"/>
                <a:gd name="connsiteX11" fmla="*/ 292965 w 300037"/>
                <a:gd name="connsiteY11" fmla="*/ 117657 h 411480"/>
                <a:gd name="connsiteX12" fmla="*/ 253103 w 300037"/>
                <a:gd name="connsiteY12" fmla="*/ 75224 h 411480"/>
                <a:gd name="connsiteX13" fmla="*/ 272391 w 300037"/>
                <a:gd name="connsiteY13" fmla="*/ 39219 h 411480"/>
                <a:gd name="connsiteX14" fmla="*/ 267248 w 300037"/>
                <a:gd name="connsiteY14" fmla="*/ 22931 h 411480"/>
                <a:gd name="connsiteX15" fmla="*/ 263819 w 300037"/>
                <a:gd name="connsiteY15" fmla="*/ 3215 h 411480"/>
                <a:gd name="connsiteX16" fmla="*/ 51649 w 300037"/>
                <a:gd name="connsiteY16" fmla="*/ 3215 h 411480"/>
                <a:gd name="connsiteX17" fmla="*/ 37933 w 300037"/>
                <a:gd name="connsiteY17" fmla="*/ 16930 h 411480"/>
                <a:gd name="connsiteX18" fmla="*/ 38362 w 300037"/>
                <a:gd name="connsiteY18" fmla="*/ 63651 h 411480"/>
                <a:gd name="connsiteX19" fmla="*/ 30647 w 300037"/>
                <a:gd name="connsiteY19" fmla="*/ 120230 h 411480"/>
                <a:gd name="connsiteX20" fmla="*/ 20788 w 300037"/>
                <a:gd name="connsiteY20" fmla="*/ 233815 h 411480"/>
                <a:gd name="connsiteX21" fmla="*/ 3215 w 300037"/>
                <a:gd name="connsiteY21" fmla="*/ 262104 h 411480"/>
                <a:gd name="connsiteX22" fmla="*/ 70509 w 300037"/>
                <a:gd name="connsiteY22" fmla="*/ 329398 h 411480"/>
                <a:gd name="connsiteX23" fmla="*/ 196525 w 300037"/>
                <a:gd name="connsiteY23" fmla="*/ 329398 h 411480"/>
                <a:gd name="connsiteX24" fmla="*/ 200811 w 300037"/>
                <a:gd name="connsiteY24" fmla="*/ 333684 h 411480"/>
                <a:gd name="connsiteX25" fmla="*/ 276249 w 300037"/>
                <a:gd name="connsiteY25" fmla="*/ 409122 h 411480"/>
                <a:gd name="connsiteX26" fmla="*/ 286536 w 300037"/>
                <a:gd name="connsiteY26" fmla="*/ 376975 h 411480"/>
                <a:gd name="connsiteX27" fmla="*/ 184523 w 300037"/>
                <a:gd name="connsiteY27" fmla="*/ 274963 h 411480"/>
                <a:gd name="connsiteX28" fmla="*/ 159234 w 300037"/>
                <a:gd name="connsiteY28" fmla="*/ 274963 h 411480"/>
                <a:gd name="connsiteX29" fmla="*/ 123658 w 300037"/>
                <a:gd name="connsiteY29" fmla="*/ 293823 h 411480"/>
                <a:gd name="connsiteX30" fmla="*/ 80796 w 300037"/>
                <a:gd name="connsiteY30" fmla="*/ 250960 h 411480"/>
                <a:gd name="connsiteX31" fmla="*/ 123658 w 300037"/>
                <a:gd name="connsiteY31" fmla="*/ 208098 h 411480"/>
                <a:gd name="connsiteX32" fmla="*/ 166092 w 300037"/>
                <a:gd name="connsiteY32" fmla="*/ 245388 h 411480"/>
                <a:gd name="connsiteX33" fmla="*/ 196525 w 300037"/>
                <a:gd name="connsiteY33" fmla="*/ 245388 h 411480"/>
                <a:gd name="connsiteX34" fmla="*/ 200811 w 300037"/>
                <a:gd name="connsiteY34" fmla="*/ 249674 h 411480"/>
                <a:gd name="connsiteX35" fmla="*/ 282678 w 300037"/>
                <a:gd name="connsiteY35" fmla="*/ 331541 h 411480"/>
                <a:gd name="connsiteX36" fmla="*/ 273677 w 300037"/>
                <a:gd name="connsiteY36" fmla="*/ 283964 h 411480"/>
                <a:gd name="connsiteX37" fmla="*/ 253103 w 300037"/>
                <a:gd name="connsiteY37" fmla="*/ 247531 h 411480"/>
                <a:gd name="connsiteX38" fmla="*/ 295537 w 300037"/>
                <a:gd name="connsiteY38" fmla="*/ 204240 h 411480"/>
                <a:gd name="connsiteX39" fmla="*/ 297680 w 300037"/>
                <a:gd name="connsiteY39" fmla="*/ 204240 h 411480"/>
                <a:gd name="connsiteX40" fmla="*/ 298537 w 300037"/>
                <a:gd name="connsiteY40" fmla="*/ 195239 h 411480"/>
                <a:gd name="connsiteX41" fmla="*/ 298109 w 300037"/>
                <a:gd name="connsiteY41" fmla="*/ 173808 h 411480"/>
                <a:gd name="connsiteX42" fmla="*/ 212812 w 300037"/>
                <a:gd name="connsiteY42" fmla="*/ 173808 h 411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300037" h="411480">
                  <a:moveTo>
                    <a:pt x="212812" y="173379"/>
                  </a:moveTo>
                  <a:lnTo>
                    <a:pt x="212812" y="173379"/>
                  </a:lnTo>
                  <a:lnTo>
                    <a:pt x="208526" y="169092"/>
                  </a:lnTo>
                  <a:lnTo>
                    <a:pt x="150662" y="111657"/>
                  </a:lnTo>
                  <a:cubicBezTo>
                    <a:pt x="143375" y="117657"/>
                    <a:pt x="133945" y="121515"/>
                    <a:pt x="123658" y="121515"/>
                  </a:cubicBezTo>
                  <a:cubicBezTo>
                    <a:pt x="100084" y="121515"/>
                    <a:pt x="80796" y="102655"/>
                    <a:pt x="80796" y="78653"/>
                  </a:cubicBezTo>
                  <a:cubicBezTo>
                    <a:pt x="80796" y="54650"/>
                    <a:pt x="99655" y="35362"/>
                    <a:pt x="123658" y="35362"/>
                  </a:cubicBezTo>
                  <a:cubicBezTo>
                    <a:pt x="147661" y="35362"/>
                    <a:pt x="166521" y="55078"/>
                    <a:pt x="166521" y="78653"/>
                  </a:cubicBezTo>
                  <a:cubicBezTo>
                    <a:pt x="166521" y="80796"/>
                    <a:pt x="166521" y="82939"/>
                    <a:pt x="166092" y="85082"/>
                  </a:cubicBezTo>
                  <a:lnTo>
                    <a:pt x="224814" y="144232"/>
                  </a:lnTo>
                  <a:lnTo>
                    <a:pt x="295966" y="144232"/>
                  </a:lnTo>
                  <a:cubicBezTo>
                    <a:pt x="295108" y="135231"/>
                    <a:pt x="293823" y="126230"/>
                    <a:pt x="292965" y="117657"/>
                  </a:cubicBezTo>
                  <a:cubicBezTo>
                    <a:pt x="270677" y="116372"/>
                    <a:pt x="253103" y="97941"/>
                    <a:pt x="253103" y="75224"/>
                  </a:cubicBezTo>
                  <a:cubicBezTo>
                    <a:pt x="253103" y="60222"/>
                    <a:pt x="260818" y="46934"/>
                    <a:pt x="272391" y="39219"/>
                  </a:cubicBezTo>
                  <a:cubicBezTo>
                    <a:pt x="270248" y="34075"/>
                    <a:pt x="268105" y="28932"/>
                    <a:pt x="267248" y="22931"/>
                  </a:cubicBezTo>
                  <a:cubicBezTo>
                    <a:pt x="265962" y="16502"/>
                    <a:pt x="265105" y="9644"/>
                    <a:pt x="263819" y="3215"/>
                  </a:cubicBezTo>
                  <a:lnTo>
                    <a:pt x="51649" y="3215"/>
                  </a:lnTo>
                  <a:lnTo>
                    <a:pt x="37933" y="16930"/>
                  </a:lnTo>
                  <a:cubicBezTo>
                    <a:pt x="38791" y="32361"/>
                    <a:pt x="39219" y="48220"/>
                    <a:pt x="38362" y="63651"/>
                  </a:cubicBezTo>
                  <a:cubicBezTo>
                    <a:pt x="37076" y="82510"/>
                    <a:pt x="29789" y="100941"/>
                    <a:pt x="30647" y="120230"/>
                  </a:cubicBezTo>
                  <a:cubicBezTo>
                    <a:pt x="31933" y="157948"/>
                    <a:pt x="35362" y="197811"/>
                    <a:pt x="20788" y="233815"/>
                  </a:cubicBezTo>
                  <a:cubicBezTo>
                    <a:pt x="16073" y="244102"/>
                    <a:pt x="10073" y="253103"/>
                    <a:pt x="3215" y="262104"/>
                  </a:cubicBezTo>
                  <a:lnTo>
                    <a:pt x="70509" y="329398"/>
                  </a:lnTo>
                  <a:lnTo>
                    <a:pt x="196525" y="329398"/>
                  </a:lnTo>
                  <a:lnTo>
                    <a:pt x="200811" y="333684"/>
                  </a:lnTo>
                  <a:lnTo>
                    <a:pt x="276249" y="409122"/>
                  </a:lnTo>
                  <a:cubicBezTo>
                    <a:pt x="281392" y="399264"/>
                    <a:pt x="284821" y="388120"/>
                    <a:pt x="286536" y="376975"/>
                  </a:cubicBezTo>
                  <a:lnTo>
                    <a:pt x="184523" y="274963"/>
                  </a:lnTo>
                  <a:lnTo>
                    <a:pt x="159234" y="274963"/>
                  </a:lnTo>
                  <a:cubicBezTo>
                    <a:pt x="151519" y="286536"/>
                    <a:pt x="138660" y="293823"/>
                    <a:pt x="123658" y="293823"/>
                  </a:cubicBezTo>
                  <a:cubicBezTo>
                    <a:pt x="100084" y="293823"/>
                    <a:pt x="80796" y="274535"/>
                    <a:pt x="80796" y="250960"/>
                  </a:cubicBezTo>
                  <a:cubicBezTo>
                    <a:pt x="80796" y="227386"/>
                    <a:pt x="99655" y="208098"/>
                    <a:pt x="123658" y="208098"/>
                  </a:cubicBezTo>
                  <a:cubicBezTo>
                    <a:pt x="145518" y="208098"/>
                    <a:pt x="163521" y="224385"/>
                    <a:pt x="166092" y="245388"/>
                  </a:cubicBezTo>
                  <a:lnTo>
                    <a:pt x="196525" y="245388"/>
                  </a:lnTo>
                  <a:lnTo>
                    <a:pt x="200811" y="249674"/>
                  </a:lnTo>
                  <a:lnTo>
                    <a:pt x="282678" y="331541"/>
                  </a:lnTo>
                  <a:cubicBezTo>
                    <a:pt x="279249" y="315682"/>
                    <a:pt x="275392" y="299823"/>
                    <a:pt x="273677" y="283964"/>
                  </a:cubicBezTo>
                  <a:cubicBezTo>
                    <a:pt x="261247" y="276678"/>
                    <a:pt x="253103" y="262961"/>
                    <a:pt x="253103" y="247531"/>
                  </a:cubicBezTo>
                  <a:cubicBezTo>
                    <a:pt x="253103" y="223957"/>
                    <a:pt x="271963" y="204240"/>
                    <a:pt x="295537" y="204240"/>
                  </a:cubicBezTo>
                  <a:cubicBezTo>
                    <a:pt x="296394" y="204240"/>
                    <a:pt x="297251" y="204240"/>
                    <a:pt x="297680" y="204240"/>
                  </a:cubicBezTo>
                  <a:cubicBezTo>
                    <a:pt x="298109" y="201239"/>
                    <a:pt x="298537" y="198239"/>
                    <a:pt x="298537" y="195239"/>
                  </a:cubicBezTo>
                  <a:cubicBezTo>
                    <a:pt x="298537" y="187952"/>
                    <a:pt x="298109" y="181094"/>
                    <a:pt x="298109" y="173808"/>
                  </a:cubicBezTo>
                  <a:lnTo>
                    <a:pt x="212812" y="17380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8DCCB8B3-5AE9-4217-BFAC-17744A8ABED6}"/>
                </a:ext>
              </a:extLst>
            </p:cNvPr>
            <p:cNvSpPr/>
            <p:nvPr/>
          </p:nvSpPr>
          <p:spPr>
            <a:xfrm>
              <a:off x="5250537" y="4992838"/>
              <a:ext cx="407194" cy="184309"/>
            </a:xfrm>
            <a:custGeom>
              <a:avLst/>
              <a:gdLst>
                <a:gd name="connsiteX0" fmla="*/ 9215 w 407193"/>
                <a:gd name="connsiteY0" fmla="*/ 99227 h 184308"/>
                <a:gd name="connsiteX1" fmla="*/ 9215 w 407193"/>
                <a:gd name="connsiteY1" fmla="*/ 99227 h 184308"/>
                <a:gd name="connsiteX2" fmla="*/ 3215 w 407193"/>
                <a:gd name="connsiteY2" fmla="*/ 184095 h 184308"/>
                <a:gd name="connsiteX3" fmla="*/ 273248 w 407193"/>
                <a:gd name="connsiteY3" fmla="*/ 184095 h 184308"/>
                <a:gd name="connsiteX4" fmla="*/ 359831 w 407193"/>
                <a:gd name="connsiteY4" fmla="*/ 97084 h 184308"/>
                <a:gd name="connsiteX5" fmla="*/ 362831 w 407193"/>
                <a:gd name="connsiteY5" fmla="*/ 94084 h 184308"/>
                <a:gd name="connsiteX6" fmla="*/ 391120 w 407193"/>
                <a:gd name="connsiteY6" fmla="*/ 94084 h 184308"/>
                <a:gd name="connsiteX7" fmla="*/ 389406 w 407193"/>
                <a:gd name="connsiteY7" fmla="*/ 83796 h 184308"/>
                <a:gd name="connsiteX8" fmla="*/ 388977 w 407193"/>
                <a:gd name="connsiteY8" fmla="*/ 67937 h 184308"/>
                <a:gd name="connsiteX9" fmla="*/ 379119 w 407193"/>
                <a:gd name="connsiteY9" fmla="*/ 67508 h 184308"/>
                <a:gd name="connsiteX10" fmla="*/ 363260 w 407193"/>
                <a:gd name="connsiteY10" fmla="*/ 66223 h 184308"/>
                <a:gd name="connsiteX11" fmla="*/ 348258 w 407193"/>
                <a:gd name="connsiteY11" fmla="*/ 73509 h 184308"/>
                <a:gd name="connsiteX12" fmla="*/ 323826 w 407193"/>
                <a:gd name="connsiteY12" fmla="*/ 99655 h 184308"/>
                <a:gd name="connsiteX13" fmla="*/ 295108 w 407193"/>
                <a:gd name="connsiteY13" fmla="*/ 141232 h 184308"/>
                <a:gd name="connsiteX14" fmla="*/ 289965 w 407193"/>
                <a:gd name="connsiteY14" fmla="*/ 145089 h 184308"/>
                <a:gd name="connsiteX15" fmla="*/ 253960 w 407193"/>
                <a:gd name="connsiteY15" fmla="*/ 164807 h 184308"/>
                <a:gd name="connsiteX16" fmla="*/ 211098 w 407193"/>
                <a:gd name="connsiteY16" fmla="*/ 121515 h 184308"/>
                <a:gd name="connsiteX17" fmla="*/ 253960 w 407193"/>
                <a:gd name="connsiteY17" fmla="*/ 78653 h 184308"/>
                <a:gd name="connsiteX18" fmla="*/ 293822 w 407193"/>
                <a:gd name="connsiteY18" fmla="*/ 106513 h 184308"/>
                <a:gd name="connsiteX19" fmla="*/ 307967 w 407193"/>
                <a:gd name="connsiteY19" fmla="*/ 87225 h 184308"/>
                <a:gd name="connsiteX20" fmla="*/ 335828 w 407193"/>
                <a:gd name="connsiteY20" fmla="*/ 58079 h 184308"/>
                <a:gd name="connsiteX21" fmla="*/ 368403 w 407193"/>
                <a:gd name="connsiteY21" fmla="*/ 46935 h 184308"/>
                <a:gd name="connsiteX22" fmla="*/ 379976 w 407193"/>
                <a:gd name="connsiteY22" fmla="*/ 47792 h 184308"/>
                <a:gd name="connsiteX23" fmla="*/ 392835 w 407193"/>
                <a:gd name="connsiteY23" fmla="*/ 48220 h 184308"/>
                <a:gd name="connsiteX24" fmla="*/ 396264 w 407193"/>
                <a:gd name="connsiteY24" fmla="*/ 35362 h 184308"/>
                <a:gd name="connsiteX25" fmla="*/ 223957 w 407193"/>
                <a:gd name="connsiteY25" fmla="*/ 35362 h 184308"/>
                <a:gd name="connsiteX26" fmla="*/ 130088 w 407193"/>
                <a:gd name="connsiteY26" fmla="*/ 129659 h 184308"/>
                <a:gd name="connsiteX27" fmla="*/ 88940 w 407193"/>
                <a:gd name="connsiteY27" fmla="*/ 160520 h 184308"/>
                <a:gd name="connsiteX28" fmla="*/ 45649 w 407193"/>
                <a:gd name="connsiteY28" fmla="*/ 117658 h 184308"/>
                <a:gd name="connsiteX29" fmla="*/ 88940 w 407193"/>
                <a:gd name="connsiteY29" fmla="*/ 74366 h 184308"/>
                <a:gd name="connsiteX30" fmla="*/ 129230 w 407193"/>
                <a:gd name="connsiteY30" fmla="*/ 102656 h 184308"/>
                <a:gd name="connsiteX31" fmla="*/ 213670 w 407193"/>
                <a:gd name="connsiteY31" fmla="*/ 18645 h 184308"/>
                <a:gd name="connsiteX32" fmla="*/ 216670 w 407193"/>
                <a:gd name="connsiteY32" fmla="*/ 15645 h 184308"/>
                <a:gd name="connsiteX33" fmla="*/ 401836 w 407193"/>
                <a:gd name="connsiteY33" fmla="*/ 15645 h 184308"/>
                <a:gd name="connsiteX34" fmla="*/ 405265 w 407193"/>
                <a:gd name="connsiteY34" fmla="*/ 3215 h 184308"/>
                <a:gd name="connsiteX35" fmla="*/ 202097 w 407193"/>
                <a:gd name="connsiteY35" fmla="*/ 3215 h 184308"/>
                <a:gd name="connsiteX36" fmla="*/ 146375 w 407193"/>
                <a:gd name="connsiteY36" fmla="*/ 35362 h 184308"/>
                <a:gd name="connsiteX37" fmla="*/ 141661 w 407193"/>
                <a:gd name="connsiteY37" fmla="*/ 38362 h 184308"/>
                <a:gd name="connsiteX38" fmla="*/ 18217 w 407193"/>
                <a:gd name="connsiteY38" fmla="*/ 38362 h 184308"/>
                <a:gd name="connsiteX39" fmla="*/ 10073 w 407193"/>
                <a:gd name="connsiteY39" fmla="*/ 46506 h 184308"/>
                <a:gd name="connsiteX40" fmla="*/ 9215 w 407193"/>
                <a:gd name="connsiteY40" fmla="*/ 99227 h 184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407193" h="184308">
                  <a:moveTo>
                    <a:pt x="9215" y="99227"/>
                  </a:moveTo>
                  <a:lnTo>
                    <a:pt x="9215" y="99227"/>
                  </a:lnTo>
                  <a:cubicBezTo>
                    <a:pt x="8358" y="127516"/>
                    <a:pt x="6215" y="155805"/>
                    <a:pt x="3215" y="184095"/>
                  </a:cubicBezTo>
                  <a:lnTo>
                    <a:pt x="273248" y="184095"/>
                  </a:lnTo>
                  <a:lnTo>
                    <a:pt x="359831" y="97084"/>
                  </a:lnTo>
                  <a:lnTo>
                    <a:pt x="362831" y="94084"/>
                  </a:lnTo>
                  <a:lnTo>
                    <a:pt x="391120" y="94084"/>
                  </a:lnTo>
                  <a:cubicBezTo>
                    <a:pt x="390692" y="90654"/>
                    <a:pt x="390263" y="87225"/>
                    <a:pt x="389406" y="83796"/>
                  </a:cubicBezTo>
                  <a:cubicBezTo>
                    <a:pt x="388549" y="78653"/>
                    <a:pt x="388549" y="73081"/>
                    <a:pt x="388977" y="67937"/>
                  </a:cubicBezTo>
                  <a:cubicBezTo>
                    <a:pt x="385120" y="67937"/>
                    <a:pt x="382119" y="67508"/>
                    <a:pt x="379119" y="67508"/>
                  </a:cubicBezTo>
                  <a:cubicBezTo>
                    <a:pt x="371832" y="67080"/>
                    <a:pt x="367975" y="67508"/>
                    <a:pt x="363260" y="66223"/>
                  </a:cubicBezTo>
                  <a:cubicBezTo>
                    <a:pt x="361974" y="65794"/>
                    <a:pt x="355973" y="67080"/>
                    <a:pt x="348258" y="73509"/>
                  </a:cubicBezTo>
                  <a:cubicBezTo>
                    <a:pt x="340543" y="79939"/>
                    <a:pt x="331542" y="89797"/>
                    <a:pt x="323826" y="99655"/>
                  </a:cubicBezTo>
                  <a:cubicBezTo>
                    <a:pt x="307967" y="119801"/>
                    <a:pt x="295108" y="141232"/>
                    <a:pt x="295108" y="141232"/>
                  </a:cubicBezTo>
                  <a:cubicBezTo>
                    <a:pt x="293822" y="142946"/>
                    <a:pt x="292108" y="144232"/>
                    <a:pt x="289965" y="145089"/>
                  </a:cubicBezTo>
                  <a:cubicBezTo>
                    <a:pt x="282250" y="157091"/>
                    <a:pt x="268962" y="164807"/>
                    <a:pt x="253960" y="164807"/>
                  </a:cubicBezTo>
                  <a:cubicBezTo>
                    <a:pt x="230386" y="164807"/>
                    <a:pt x="211098" y="145519"/>
                    <a:pt x="211098" y="121515"/>
                  </a:cubicBezTo>
                  <a:cubicBezTo>
                    <a:pt x="211098" y="97512"/>
                    <a:pt x="230386" y="78653"/>
                    <a:pt x="253960" y="78653"/>
                  </a:cubicBezTo>
                  <a:cubicBezTo>
                    <a:pt x="272391" y="78653"/>
                    <a:pt x="287822" y="90226"/>
                    <a:pt x="293822" y="106513"/>
                  </a:cubicBezTo>
                  <a:cubicBezTo>
                    <a:pt x="298109" y="100513"/>
                    <a:pt x="302824" y="93654"/>
                    <a:pt x="307967" y="87225"/>
                  </a:cubicBezTo>
                  <a:cubicBezTo>
                    <a:pt x="316540" y="76509"/>
                    <a:pt x="325969" y="65794"/>
                    <a:pt x="335828" y="58079"/>
                  </a:cubicBezTo>
                  <a:cubicBezTo>
                    <a:pt x="345686" y="50363"/>
                    <a:pt x="356402" y="43506"/>
                    <a:pt x="368403" y="46935"/>
                  </a:cubicBezTo>
                  <a:cubicBezTo>
                    <a:pt x="367117" y="46506"/>
                    <a:pt x="373118" y="47363"/>
                    <a:pt x="379976" y="47792"/>
                  </a:cubicBezTo>
                  <a:cubicBezTo>
                    <a:pt x="383834" y="47792"/>
                    <a:pt x="388120" y="48220"/>
                    <a:pt x="392835" y="48220"/>
                  </a:cubicBezTo>
                  <a:cubicBezTo>
                    <a:pt x="394121" y="43934"/>
                    <a:pt x="395407" y="39648"/>
                    <a:pt x="396264" y="35362"/>
                  </a:cubicBezTo>
                  <a:lnTo>
                    <a:pt x="223957" y="35362"/>
                  </a:lnTo>
                  <a:lnTo>
                    <a:pt x="130088" y="129659"/>
                  </a:lnTo>
                  <a:cubicBezTo>
                    <a:pt x="124944" y="147662"/>
                    <a:pt x="108228" y="160520"/>
                    <a:pt x="88940" y="160520"/>
                  </a:cubicBezTo>
                  <a:cubicBezTo>
                    <a:pt x="65365" y="160520"/>
                    <a:pt x="45649" y="141661"/>
                    <a:pt x="45649" y="117658"/>
                  </a:cubicBezTo>
                  <a:cubicBezTo>
                    <a:pt x="45649" y="93654"/>
                    <a:pt x="64937" y="74366"/>
                    <a:pt x="88940" y="74366"/>
                  </a:cubicBezTo>
                  <a:cubicBezTo>
                    <a:pt x="107371" y="74366"/>
                    <a:pt x="123230" y="86368"/>
                    <a:pt x="129230" y="102656"/>
                  </a:cubicBezTo>
                  <a:lnTo>
                    <a:pt x="213670" y="18645"/>
                  </a:lnTo>
                  <a:lnTo>
                    <a:pt x="216670" y="15645"/>
                  </a:lnTo>
                  <a:lnTo>
                    <a:pt x="401836" y="15645"/>
                  </a:lnTo>
                  <a:cubicBezTo>
                    <a:pt x="403122" y="11359"/>
                    <a:pt x="403979" y="7501"/>
                    <a:pt x="405265" y="3215"/>
                  </a:cubicBezTo>
                  <a:lnTo>
                    <a:pt x="202097" y="3215"/>
                  </a:lnTo>
                  <a:lnTo>
                    <a:pt x="146375" y="35362"/>
                  </a:lnTo>
                  <a:lnTo>
                    <a:pt x="141661" y="38362"/>
                  </a:lnTo>
                  <a:lnTo>
                    <a:pt x="18217" y="38362"/>
                  </a:lnTo>
                  <a:lnTo>
                    <a:pt x="10073" y="46506"/>
                  </a:lnTo>
                  <a:cubicBezTo>
                    <a:pt x="10073" y="64508"/>
                    <a:pt x="9644" y="81653"/>
                    <a:pt x="9215" y="9922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FC848990-60F5-4BD9-84A7-0C2C62D029EA}"/>
                </a:ext>
              </a:extLst>
            </p:cNvPr>
            <p:cNvSpPr/>
            <p:nvPr/>
          </p:nvSpPr>
          <p:spPr>
            <a:xfrm>
              <a:off x="5262539" y="4611362"/>
              <a:ext cx="437198" cy="235744"/>
            </a:xfrm>
            <a:custGeom>
              <a:avLst/>
              <a:gdLst>
                <a:gd name="connsiteX0" fmla="*/ 267248 w 437197"/>
                <a:gd name="connsiteY0" fmla="*/ 84653 h 235743"/>
                <a:gd name="connsiteX1" fmla="*/ 267248 w 437197"/>
                <a:gd name="connsiteY1" fmla="*/ 84653 h 235743"/>
                <a:gd name="connsiteX2" fmla="*/ 264676 w 437197"/>
                <a:gd name="connsiteY2" fmla="*/ 87654 h 235743"/>
                <a:gd name="connsiteX3" fmla="*/ 4072 w 437197"/>
                <a:gd name="connsiteY3" fmla="*/ 87654 h 235743"/>
                <a:gd name="connsiteX4" fmla="*/ 3215 w 437197"/>
                <a:gd name="connsiteY4" fmla="*/ 234244 h 235743"/>
                <a:gd name="connsiteX5" fmla="*/ 270677 w 437197"/>
                <a:gd name="connsiteY5" fmla="*/ 234244 h 235743"/>
                <a:gd name="connsiteX6" fmla="*/ 319969 w 437197"/>
                <a:gd name="connsiteY6" fmla="*/ 185380 h 235743"/>
                <a:gd name="connsiteX7" fmla="*/ 319969 w 437197"/>
                <a:gd name="connsiteY7" fmla="*/ 117658 h 235743"/>
                <a:gd name="connsiteX8" fmla="*/ 321254 w 437197"/>
                <a:gd name="connsiteY8" fmla="*/ 115515 h 235743"/>
                <a:gd name="connsiteX9" fmla="*/ 349972 w 437197"/>
                <a:gd name="connsiteY9" fmla="*/ 65365 h 235743"/>
                <a:gd name="connsiteX10" fmla="*/ 352973 w 437197"/>
                <a:gd name="connsiteY10" fmla="*/ 60651 h 235743"/>
                <a:gd name="connsiteX11" fmla="*/ 430554 w 437197"/>
                <a:gd name="connsiteY11" fmla="*/ 60651 h 235743"/>
                <a:gd name="connsiteX12" fmla="*/ 431411 w 437197"/>
                <a:gd name="connsiteY12" fmla="*/ 50363 h 235743"/>
                <a:gd name="connsiteX13" fmla="*/ 433126 w 437197"/>
                <a:gd name="connsiteY13" fmla="*/ 33218 h 235743"/>
                <a:gd name="connsiteX14" fmla="*/ 368832 w 437197"/>
                <a:gd name="connsiteY14" fmla="*/ 33218 h 235743"/>
                <a:gd name="connsiteX15" fmla="*/ 271105 w 437197"/>
                <a:gd name="connsiteY15" fmla="*/ 136088 h 235743"/>
                <a:gd name="connsiteX16" fmla="*/ 277535 w 437197"/>
                <a:gd name="connsiteY16" fmla="*/ 159234 h 235743"/>
                <a:gd name="connsiteX17" fmla="*/ 234672 w 437197"/>
                <a:gd name="connsiteY17" fmla="*/ 202097 h 235743"/>
                <a:gd name="connsiteX18" fmla="*/ 191810 w 437197"/>
                <a:gd name="connsiteY18" fmla="*/ 159234 h 235743"/>
                <a:gd name="connsiteX19" fmla="*/ 234672 w 437197"/>
                <a:gd name="connsiteY19" fmla="*/ 116372 h 235743"/>
                <a:gd name="connsiteX20" fmla="*/ 256961 w 437197"/>
                <a:gd name="connsiteY20" fmla="*/ 122373 h 235743"/>
                <a:gd name="connsiteX21" fmla="*/ 358116 w 437197"/>
                <a:gd name="connsiteY21" fmla="*/ 16502 h 235743"/>
                <a:gd name="connsiteX22" fmla="*/ 360688 w 437197"/>
                <a:gd name="connsiteY22" fmla="*/ 13502 h 235743"/>
                <a:gd name="connsiteX23" fmla="*/ 435697 w 437197"/>
                <a:gd name="connsiteY23" fmla="*/ 13502 h 235743"/>
                <a:gd name="connsiteX24" fmla="*/ 437412 w 437197"/>
                <a:gd name="connsiteY24" fmla="*/ 3215 h 235743"/>
                <a:gd name="connsiteX25" fmla="*/ 348258 w 437197"/>
                <a:gd name="connsiteY25" fmla="*/ 3215 h 235743"/>
                <a:gd name="connsiteX26" fmla="*/ 267248 w 437197"/>
                <a:gd name="connsiteY26" fmla="*/ 84653 h 235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37197" h="235743">
                  <a:moveTo>
                    <a:pt x="267248" y="84653"/>
                  </a:moveTo>
                  <a:lnTo>
                    <a:pt x="267248" y="84653"/>
                  </a:lnTo>
                  <a:lnTo>
                    <a:pt x="264676" y="87654"/>
                  </a:lnTo>
                  <a:lnTo>
                    <a:pt x="4072" y="87654"/>
                  </a:lnTo>
                  <a:cubicBezTo>
                    <a:pt x="4501" y="136517"/>
                    <a:pt x="4072" y="185380"/>
                    <a:pt x="3215" y="234244"/>
                  </a:cubicBezTo>
                  <a:lnTo>
                    <a:pt x="270677" y="234244"/>
                  </a:lnTo>
                  <a:lnTo>
                    <a:pt x="319969" y="185380"/>
                  </a:lnTo>
                  <a:lnTo>
                    <a:pt x="319969" y="117658"/>
                  </a:lnTo>
                  <a:lnTo>
                    <a:pt x="321254" y="115515"/>
                  </a:lnTo>
                  <a:lnTo>
                    <a:pt x="349972" y="65365"/>
                  </a:lnTo>
                  <a:lnTo>
                    <a:pt x="352973" y="60651"/>
                  </a:lnTo>
                  <a:lnTo>
                    <a:pt x="430554" y="60651"/>
                  </a:lnTo>
                  <a:cubicBezTo>
                    <a:pt x="430983" y="57221"/>
                    <a:pt x="430983" y="53793"/>
                    <a:pt x="431411" y="50363"/>
                  </a:cubicBezTo>
                  <a:cubicBezTo>
                    <a:pt x="431840" y="44792"/>
                    <a:pt x="432697" y="39219"/>
                    <a:pt x="433126" y="33218"/>
                  </a:cubicBezTo>
                  <a:lnTo>
                    <a:pt x="368832" y="33218"/>
                  </a:lnTo>
                  <a:lnTo>
                    <a:pt x="271105" y="136088"/>
                  </a:lnTo>
                  <a:cubicBezTo>
                    <a:pt x="275392" y="142946"/>
                    <a:pt x="277535" y="150662"/>
                    <a:pt x="277535" y="159234"/>
                  </a:cubicBezTo>
                  <a:cubicBezTo>
                    <a:pt x="277535" y="182809"/>
                    <a:pt x="258675" y="202097"/>
                    <a:pt x="234672" y="202097"/>
                  </a:cubicBezTo>
                  <a:cubicBezTo>
                    <a:pt x="210669" y="202097"/>
                    <a:pt x="191810" y="182809"/>
                    <a:pt x="191810" y="159234"/>
                  </a:cubicBezTo>
                  <a:cubicBezTo>
                    <a:pt x="191810" y="135660"/>
                    <a:pt x="210669" y="116372"/>
                    <a:pt x="234672" y="116372"/>
                  </a:cubicBezTo>
                  <a:cubicBezTo>
                    <a:pt x="242816" y="116372"/>
                    <a:pt x="250531" y="118515"/>
                    <a:pt x="256961" y="122373"/>
                  </a:cubicBezTo>
                  <a:lnTo>
                    <a:pt x="358116" y="16502"/>
                  </a:lnTo>
                  <a:lnTo>
                    <a:pt x="360688" y="13502"/>
                  </a:lnTo>
                  <a:lnTo>
                    <a:pt x="435697" y="13502"/>
                  </a:lnTo>
                  <a:cubicBezTo>
                    <a:pt x="436126" y="10073"/>
                    <a:pt x="436555" y="6644"/>
                    <a:pt x="437412" y="3215"/>
                  </a:cubicBezTo>
                  <a:lnTo>
                    <a:pt x="348258" y="3215"/>
                  </a:lnTo>
                  <a:lnTo>
                    <a:pt x="267248" y="8465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A5CD60E2-8C16-4D40-ABF5-D26F8B4003BE}"/>
                </a:ext>
              </a:extLst>
            </p:cNvPr>
            <p:cNvSpPr/>
            <p:nvPr/>
          </p:nvSpPr>
          <p:spPr>
            <a:xfrm>
              <a:off x="5224391" y="4300609"/>
              <a:ext cx="510064" cy="381476"/>
            </a:xfrm>
            <a:custGeom>
              <a:avLst/>
              <a:gdLst>
                <a:gd name="connsiteX0" fmla="*/ 291679 w 510063"/>
                <a:gd name="connsiteY0" fmla="*/ 129659 h 381476"/>
                <a:gd name="connsiteX1" fmla="*/ 291679 w 510063"/>
                <a:gd name="connsiteY1" fmla="*/ 129659 h 381476"/>
                <a:gd name="connsiteX2" fmla="*/ 288679 w 510063"/>
                <a:gd name="connsiteY2" fmla="*/ 132231 h 381476"/>
                <a:gd name="connsiteX3" fmla="*/ 3215 w 510063"/>
                <a:gd name="connsiteY3" fmla="*/ 132231 h 381476"/>
                <a:gd name="connsiteX4" fmla="*/ 24217 w 510063"/>
                <a:gd name="connsiteY4" fmla="*/ 196954 h 381476"/>
                <a:gd name="connsiteX5" fmla="*/ 41791 w 510063"/>
                <a:gd name="connsiteY5" fmla="*/ 364117 h 381476"/>
                <a:gd name="connsiteX6" fmla="*/ 41791 w 510063"/>
                <a:gd name="connsiteY6" fmla="*/ 378690 h 381476"/>
                <a:gd name="connsiteX7" fmla="*/ 294251 w 510063"/>
                <a:gd name="connsiteY7" fmla="*/ 378690 h 381476"/>
                <a:gd name="connsiteX8" fmla="*/ 375690 w 510063"/>
                <a:gd name="connsiteY8" fmla="*/ 297680 h 381476"/>
                <a:gd name="connsiteX9" fmla="*/ 378690 w 510063"/>
                <a:gd name="connsiteY9" fmla="*/ 294680 h 381476"/>
                <a:gd name="connsiteX10" fmla="*/ 478989 w 510063"/>
                <a:gd name="connsiteY10" fmla="*/ 294680 h 381476"/>
                <a:gd name="connsiteX11" fmla="*/ 490133 w 510063"/>
                <a:gd name="connsiteY11" fmla="*/ 215813 h 381476"/>
                <a:gd name="connsiteX12" fmla="*/ 454128 w 510063"/>
                <a:gd name="connsiteY12" fmla="*/ 252246 h 381476"/>
                <a:gd name="connsiteX13" fmla="*/ 451128 w 510063"/>
                <a:gd name="connsiteY13" fmla="*/ 255246 h 381476"/>
                <a:gd name="connsiteX14" fmla="*/ 286965 w 510063"/>
                <a:gd name="connsiteY14" fmla="*/ 255246 h 381476"/>
                <a:gd name="connsiteX15" fmla="*/ 286965 w 510063"/>
                <a:gd name="connsiteY15" fmla="*/ 261247 h 381476"/>
                <a:gd name="connsiteX16" fmla="*/ 317397 w 510063"/>
                <a:gd name="connsiteY16" fmla="*/ 301967 h 381476"/>
                <a:gd name="connsiteX17" fmla="*/ 274534 w 510063"/>
                <a:gd name="connsiteY17" fmla="*/ 345258 h 381476"/>
                <a:gd name="connsiteX18" fmla="*/ 231672 w 510063"/>
                <a:gd name="connsiteY18" fmla="*/ 301967 h 381476"/>
                <a:gd name="connsiteX19" fmla="*/ 267248 w 510063"/>
                <a:gd name="connsiteY19" fmla="*/ 259961 h 381476"/>
                <a:gd name="connsiteX20" fmla="*/ 267248 w 510063"/>
                <a:gd name="connsiteY20" fmla="*/ 235958 h 381476"/>
                <a:gd name="connsiteX21" fmla="*/ 442984 w 510063"/>
                <a:gd name="connsiteY21" fmla="*/ 235958 h 381476"/>
                <a:gd name="connsiteX22" fmla="*/ 493133 w 510063"/>
                <a:gd name="connsiteY22" fmla="*/ 185809 h 381476"/>
                <a:gd name="connsiteX23" fmla="*/ 498705 w 510063"/>
                <a:gd name="connsiteY23" fmla="*/ 119801 h 381476"/>
                <a:gd name="connsiteX24" fmla="*/ 493562 w 510063"/>
                <a:gd name="connsiteY24" fmla="*/ 119801 h 381476"/>
                <a:gd name="connsiteX25" fmla="*/ 493990 w 510063"/>
                <a:gd name="connsiteY25" fmla="*/ 123658 h 381476"/>
                <a:gd name="connsiteX26" fmla="*/ 451128 w 510063"/>
                <a:gd name="connsiteY26" fmla="*/ 166950 h 381476"/>
                <a:gd name="connsiteX27" fmla="*/ 407837 w 510063"/>
                <a:gd name="connsiteY27" fmla="*/ 123658 h 381476"/>
                <a:gd name="connsiteX28" fmla="*/ 451128 w 510063"/>
                <a:gd name="connsiteY28" fmla="*/ 80796 h 381476"/>
                <a:gd name="connsiteX29" fmla="*/ 486704 w 510063"/>
                <a:gd name="connsiteY29" fmla="*/ 100084 h 381476"/>
                <a:gd name="connsiteX30" fmla="*/ 500420 w 510063"/>
                <a:gd name="connsiteY30" fmla="*/ 100084 h 381476"/>
                <a:gd name="connsiteX31" fmla="*/ 504706 w 510063"/>
                <a:gd name="connsiteY31" fmla="*/ 43077 h 381476"/>
                <a:gd name="connsiteX32" fmla="*/ 432697 w 510063"/>
                <a:gd name="connsiteY32" fmla="*/ 43077 h 381476"/>
                <a:gd name="connsiteX33" fmla="*/ 385120 w 510063"/>
                <a:gd name="connsiteY33" fmla="*/ 90654 h 381476"/>
                <a:gd name="connsiteX34" fmla="*/ 385120 w 510063"/>
                <a:gd name="connsiteY34" fmla="*/ 231244 h 381476"/>
                <a:gd name="connsiteX35" fmla="*/ 200811 w 510063"/>
                <a:gd name="connsiteY35" fmla="*/ 231244 h 381476"/>
                <a:gd name="connsiteX36" fmla="*/ 151948 w 510063"/>
                <a:gd name="connsiteY36" fmla="*/ 280106 h 381476"/>
                <a:gd name="connsiteX37" fmla="*/ 158377 w 510063"/>
                <a:gd name="connsiteY37" fmla="*/ 302395 h 381476"/>
                <a:gd name="connsiteX38" fmla="*/ 115086 w 510063"/>
                <a:gd name="connsiteY38" fmla="*/ 345686 h 381476"/>
                <a:gd name="connsiteX39" fmla="*/ 71795 w 510063"/>
                <a:gd name="connsiteY39" fmla="*/ 302395 h 381476"/>
                <a:gd name="connsiteX40" fmla="*/ 115086 w 510063"/>
                <a:gd name="connsiteY40" fmla="*/ 259104 h 381476"/>
                <a:gd name="connsiteX41" fmla="*/ 137803 w 510063"/>
                <a:gd name="connsiteY41" fmla="*/ 265962 h 381476"/>
                <a:gd name="connsiteX42" fmla="*/ 189238 w 510063"/>
                <a:gd name="connsiteY42" fmla="*/ 214527 h 381476"/>
                <a:gd name="connsiteX43" fmla="*/ 192238 w 510063"/>
                <a:gd name="connsiteY43" fmla="*/ 211526 h 381476"/>
                <a:gd name="connsiteX44" fmla="*/ 365832 w 510063"/>
                <a:gd name="connsiteY44" fmla="*/ 211526 h 381476"/>
                <a:gd name="connsiteX45" fmla="*/ 365832 w 510063"/>
                <a:gd name="connsiteY45" fmla="*/ 82082 h 381476"/>
                <a:gd name="connsiteX46" fmla="*/ 368832 w 510063"/>
                <a:gd name="connsiteY46" fmla="*/ 79081 h 381476"/>
                <a:gd name="connsiteX47" fmla="*/ 421553 w 510063"/>
                <a:gd name="connsiteY47" fmla="*/ 26361 h 381476"/>
                <a:gd name="connsiteX48" fmla="*/ 424553 w 510063"/>
                <a:gd name="connsiteY48" fmla="*/ 23360 h 381476"/>
                <a:gd name="connsiteX49" fmla="*/ 506420 w 510063"/>
                <a:gd name="connsiteY49" fmla="*/ 23360 h 381476"/>
                <a:gd name="connsiteX50" fmla="*/ 508135 w 510063"/>
                <a:gd name="connsiteY50" fmla="*/ 3215 h 381476"/>
                <a:gd name="connsiteX51" fmla="*/ 417695 w 510063"/>
                <a:gd name="connsiteY51" fmla="*/ 3215 h 381476"/>
                <a:gd name="connsiteX52" fmla="*/ 291679 w 510063"/>
                <a:gd name="connsiteY52" fmla="*/ 129659 h 381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510063" h="381476">
                  <a:moveTo>
                    <a:pt x="291679" y="129659"/>
                  </a:moveTo>
                  <a:lnTo>
                    <a:pt x="291679" y="129659"/>
                  </a:lnTo>
                  <a:lnTo>
                    <a:pt x="288679" y="132231"/>
                  </a:lnTo>
                  <a:lnTo>
                    <a:pt x="3215" y="132231"/>
                  </a:lnTo>
                  <a:cubicBezTo>
                    <a:pt x="11359" y="153662"/>
                    <a:pt x="18645" y="175093"/>
                    <a:pt x="24217" y="196954"/>
                  </a:cubicBezTo>
                  <a:cubicBezTo>
                    <a:pt x="40076" y="251389"/>
                    <a:pt x="40505" y="307967"/>
                    <a:pt x="41791" y="364117"/>
                  </a:cubicBezTo>
                  <a:cubicBezTo>
                    <a:pt x="41791" y="368832"/>
                    <a:pt x="41791" y="373975"/>
                    <a:pt x="41791" y="378690"/>
                  </a:cubicBezTo>
                  <a:lnTo>
                    <a:pt x="294251" y="378690"/>
                  </a:lnTo>
                  <a:lnTo>
                    <a:pt x="375690" y="297680"/>
                  </a:lnTo>
                  <a:lnTo>
                    <a:pt x="378690" y="294680"/>
                  </a:lnTo>
                  <a:lnTo>
                    <a:pt x="478989" y="294680"/>
                  </a:lnTo>
                  <a:cubicBezTo>
                    <a:pt x="483275" y="268534"/>
                    <a:pt x="487561" y="242388"/>
                    <a:pt x="490133" y="215813"/>
                  </a:cubicBezTo>
                  <a:lnTo>
                    <a:pt x="454128" y="252246"/>
                  </a:lnTo>
                  <a:lnTo>
                    <a:pt x="451128" y="255246"/>
                  </a:lnTo>
                  <a:lnTo>
                    <a:pt x="286965" y="255246"/>
                  </a:lnTo>
                  <a:lnTo>
                    <a:pt x="286965" y="261247"/>
                  </a:lnTo>
                  <a:cubicBezTo>
                    <a:pt x="304538" y="266819"/>
                    <a:pt x="317397" y="282679"/>
                    <a:pt x="317397" y="301967"/>
                  </a:cubicBezTo>
                  <a:cubicBezTo>
                    <a:pt x="317397" y="325541"/>
                    <a:pt x="298537" y="345258"/>
                    <a:pt x="274534" y="345258"/>
                  </a:cubicBezTo>
                  <a:cubicBezTo>
                    <a:pt x="250531" y="345258"/>
                    <a:pt x="231672" y="325970"/>
                    <a:pt x="231672" y="301967"/>
                  </a:cubicBezTo>
                  <a:cubicBezTo>
                    <a:pt x="231672" y="280964"/>
                    <a:pt x="247102" y="263390"/>
                    <a:pt x="267248" y="259961"/>
                  </a:cubicBezTo>
                  <a:lnTo>
                    <a:pt x="267248" y="235958"/>
                  </a:lnTo>
                  <a:lnTo>
                    <a:pt x="442984" y="235958"/>
                  </a:lnTo>
                  <a:lnTo>
                    <a:pt x="493133" y="185809"/>
                  </a:lnTo>
                  <a:cubicBezTo>
                    <a:pt x="495276" y="163949"/>
                    <a:pt x="496991" y="141661"/>
                    <a:pt x="498705" y="119801"/>
                  </a:cubicBezTo>
                  <a:lnTo>
                    <a:pt x="493562" y="119801"/>
                  </a:lnTo>
                  <a:cubicBezTo>
                    <a:pt x="493562" y="121087"/>
                    <a:pt x="493990" y="122373"/>
                    <a:pt x="493990" y="123658"/>
                  </a:cubicBezTo>
                  <a:cubicBezTo>
                    <a:pt x="493990" y="147233"/>
                    <a:pt x="474702" y="166950"/>
                    <a:pt x="451128" y="166950"/>
                  </a:cubicBezTo>
                  <a:cubicBezTo>
                    <a:pt x="427554" y="166950"/>
                    <a:pt x="407837" y="147662"/>
                    <a:pt x="407837" y="123658"/>
                  </a:cubicBezTo>
                  <a:cubicBezTo>
                    <a:pt x="407837" y="100084"/>
                    <a:pt x="427554" y="80796"/>
                    <a:pt x="451128" y="80796"/>
                  </a:cubicBezTo>
                  <a:cubicBezTo>
                    <a:pt x="466130" y="80796"/>
                    <a:pt x="478989" y="88511"/>
                    <a:pt x="486704" y="100084"/>
                  </a:cubicBezTo>
                  <a:lnTo>
                    <a:pt x="500420" y="100084"/>
                  </a:lnTo>
                  <a:cubicBezTo>
                    <a:pt x="502134" y="81224"/>
                    <a:pt x="503420" y="61936"/>
                    <a:pt x="504706" y="43077"/>
                  </a:cubicBezTo>
                  <a:lnTo>
                    <a:pt x="432697" y="43077"/>
                  </a:lnTo>
                  <a:lnTo>
                    <a:pt x="385120" y="90654"/>
                  </a:lnTo>
                  <a:lnTo>
                    <a:pt x="385120" y="231244"/>
                  </a:lnTo>
                  <a:lnTo>
                    <a:pt x="200811" y="231244"/>
                  </a:lnTo>
                  <a:lnTo>
                    <a:pt x="151948" y="280106"/>
                  </a:lnTo>
                  <a:cubicBezTo>
                    <a:pt x="155805" y="286536"/>
                    <a:pt x="158377" y="294251"/>
                    <a:pt x="158377" y="302395"/>
                  </a:cubicBezTo>
                  <a:cubicBezTo>
                    <a:pt x="158377" y="325970"/>
                    <a:pt x="139089" y="345686"/>
                    <a:pt x="115086" y="345686"/>
                  </a:cubicBezTo>
                  <a:cubicBezTo>
                    <a:pt x="91083" y="345686"/>
                    <a:pt x="71795" y="326398"/>
                    <a:pt x="71795" y="302395"/>
                  </a:cubicBezTo>
                  <a:cubicBezTo>
                    <a:pt x="71795" y="278821"/>
                    <a:pt x="91083" y="259104"/>
                    <a:pt x="115086" y="259104"/>
                  </a:cubicBezTo>
                  <a:cubicBezTo>
                    <a:pt x="123658" y="259104"/>
                    <a:pt x="131374" y="261676"/>
                    <a:pt x="137803" y="265962"/>
                  </a:cubicBezTo>
                  <a:lnTo>
                    <a:pt x="189238" y="214527"/>
                  </a:lnTo>
                  <a:lnTo>
                    <a:pt x="192238" y="211526"/>
                  </a:lnTo>
                  <a:lnTo>
                    <a:pt x="365832" y="211526"/>
                  </a:lnTo>
                  <a:lnTo>
                    <a:pt x="365832" y="82082"/>
                  </a:lnTo>
                  <a:lnTo>
                    <a:pt x="368832" y="79081"/>
                  </a:lnTo>
                  <a:lnTo>
                    <a:pt x="421553" y="26361"/>
                  </a:lnTo>
                  <a:lnTo>
                    <a:pt x="424553" y="23360"/>
                  </a:lnTo>
                  <a:lnTo>
                    <a:pt x="506420" y="23360"/>
                  </a:lnTo>
                  <a:cubicBezTo>
                    <a:pt x="506849" y="16502"/>
                    <a:pt x="507706" y="10073"/>
                    <a:pt x="508135" y="3215"/>
                  </a:cubicBezTo>
                  <a:lnTo>
                    <a:pt x="417695" y="3215"/>
                  </a:lnTo>
                  <a:lnTo>
                    <a:pt x="291679" y="1296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3E85A36A-C1BF-472D-903F-0C8959F3512E}"/>
                </a:ext>
              </a:extLst>
            </p:cNvPr>
            <p:cNvSpPr/>
            <p:nvPr/>
          </p:nvSpPr>
          <p:spPr>
            <a:xfrm>
              <a:off x="5258681" y="4688086"/>
              <a:ext cx="432911" cy="304324"/>
            </a:xfrm>
            <a:custGeom>
              <a:avLst/>
              <a:gdLst>
                <a:gd name="connsiteX0" fmla="*/ 432697 w 432911"/>
                <a:gd name="connsiteY0" fmla="*/ 21217 h 304323"/>
                <a:gd name="connsiteX1" fmla="*/ 433126 w 432911"/>
                <a:gd name="connsiteY1" fmla="*/ 3215 h 304323"/>
                <a:gd name="connsiteX2" fmla="*/ 367546 w 432911"/>
                <a:gd name="connsiteY2" fmla="*/ 3215 h 304323"/>
                <a:gd name="connsiteX3" fmla="*/ 342686 w 432911"/>
                <a:gd name="connsiteY3" fmla="*/ 46506 h 304323"/>
                <a:gd name="connsiteX4" fmla="*/ 342686 w 432911"/>
                <a:gd name="connsiteY4" fmla="*/ 116800 h 304323"/>
                <a:gd name="connsiteX5" fmla="*/ 340114 w 432911"/>
                <a:gd name="connsiteY5" fmla="*/ 119372 h 304323"/>
                <a:gd name="connsiteX6" fmla="*/ 284821 w 432911"/>
                <a:gd name="connsiteY6" fmla="*/ 174236 h 304323"/>
                <a:gd name="connsiteX7" fmla="*/ 281821 w 432911"/>
                <a:gd name="connsiteY7" fmla="*/ 177236 h 304323"/>
                <a:gd name="connsiteX8" fmla="*/ 6215 w 432911"/>
                <a:gd name="connsiteY8" fmla="*/ 177236 h 304323"/>
                <a:gd name="connsiteX9" fmla="*/ 3215 w 432911"/>
                <a:gd name="connsiteY9" fmla="*/ 304538 h 304323"/>
                <a:gd name="connsiteX10" fmla="*/ 122801 w 432911"/>
                <a:gd name="connsiteY10" fmla="*/ 304538 h 304323"/>
                <a:gd name="connsiteX11" fmla="*/ 178522 w 432911"/>
                <a:gd name="connsiteY11" fmla="*/ 272391 h 304323"/>
                <a:gd name="connsiteX12" fmla="*/ 183237 w 432911"/>
                <a:gd name="connsiteY12" fmla="*/ 269819 h 304323"/>
                <a:gd name="connsiteX13" fmla="*/ 406980 w 432911"/>
                <a:gd name="connsiteY13" fmla="*/ 269819 h 304323"/>
                <a:gd name="connsiteX14" fmla="*/ 421553 w 432911"/>
                <a:gd name="connsiteY14" fmla="*/ 207240 h 304323"/>
                <a:gd name="connsiteX15" fmla="*/ 400979 w 432911"/>
                <a:gd name="connsiteY15" fmla="*/ 227814 h 304323"/>
                <a:gd name="connsiteX16" fmla="*/ 395407 w 432911"/>
                <a:gd name="connsiteY16" fmla="*/ 233386 h 304323"/>
                <a:gd name="connsiteX17" fmla="*/ 154948 w 432911"/>
                <a:gd name="connsiteY17" fmla="*/ 233386 h 304323"/>
                <a:gd name="connsiteX18" fmla="*/ 117229 w 432911"/>
                <a:gd name="connsiteY18" fmla="*/ 271105 h 304323"/>
                <a:gd name="connsiteX19" fmla="*/ 113371 w 432911"/>
                <a:gd name="connsiteY19" fmla="*/ 274105 h 304323"/>
                <a:gd name="connsiteX20" fmla="*/ 76938 w 432911"/>
                <a:gd name="connsiteY20" fmla="*/ 293823 h 304323"/>
                <a:gd name="connsiteX21" fmla="*/ 34076 w 432911"/>
                <a:gd name="connsiteY21" fmla="*/ 250960 h 304323"/>
                <a:gd name="connsiteX22" fmla="*/ 76938 w 432911"/>
                <a:gd name="connsiteY22" fmla="*/ 207669 h 304323"/>
                <a:gd name="connsiteX23" fmla="*/ 109514 w 432911"/>
                <a:gd name="connsiteY23" fmla="*/ 222670 h 304323"/>
                <a:gd name="connsiteX24" fmla="*/ 133088 w 432911"/>
                <a:gd name="connsiteY24" fmla="*/ 199096 h 304323"/>
                <a:gd name="connsiteX25" fmla="*/ 138660 w 432911"/>
                <a:gd name="connsiteY25" fmla="*/ 193524 h 304323"/>
                <a:gd name="connsiteX26" fmla="*/ 379119 w 432911"/>
                <a:gd name="connsiteY26" fmla="*/ 193524 h 304323"/>
                <a:gd name="connsiteX27" fmla="*/ 431411 w 432911"/>
                <a:gd name="connsiteY27" fmla="*/ 141661 h 304323"/>
                <a:gd name="connsiteX28" fmla="*/ 432268 w 432911"/>
                <a:gd name="connsiteY28" fmla="*/ 130516 h 304323"/>
                <a:gd name="connsiteX29" fmla="*/ 433126 w 432911"/>
                <a:gd name="connsiteY29" fmla="*/ 97084 h 304323"/>
                <a:gd name="connsiteX30" fmla="*/ 413409 w 432911"/>
                <a:gd name="connsiteY30" fmla="*/ 101798 h 304323"/>
                <a:gd name="connsiteX31" fmla="*/ 370118 w 432911"/>
                <a:gd name="connsiteY31" fmla="*/ 58936 h 304323"/>
                <a:gd name="connsiteX32" fmla="*/ 413409 w 432911"/>
                <a:gd name="connsiteY32" fmla="*/ 16073 h 304323"/>
                <a:gd name="connsiteX33" fmla="*/ 413409 w 432911"/>
                <a:gd name="connsiteY33" fmla="*/ 16073 h 304323"/>
                <a:gd name="connsiteX34" fmla="*/ 432697 w 432911"/>
                <a:gd name="connsiteY34" fmla="*/ 21217 h 304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432911" h="304323">
                  <a:moveTo>
                    <a:pt x="432697" y="21217"/>
                  </a:moveTo>
                  <a:cubicBezTo>
                    <a:pt x="432697" y="15216"/>
                    <a:pt x="432697" y="9216"/>
                    <a:pt x="433126" y="3215"/>
                  </a:cubicBezTo>
                  <a:lnTo>
                    <a:pt x="367546" y="3215"/>
                  </a:lnTo>
                  <a:lnTo>
                    <a:pt x="342686" y="46506"/>
                  </a:lnTo>
                  <a:lnTo>
                    <a:pt x="342686" y="116800"/>
                  </a:lnTo>
                  <a:lnTo>
                    <a:pt x="340114" y="119372"/>
                  </a:lnTo>
                  <a:lnTo>
                    <a:pt x="284821" y="174236"/>
                  </a:lnTo>
                  <a:lnTo>
                    <a:pt x="281821" y="177236"/>
                  </a:lnTo>
                  <a:lnTo>
                    <a:pt x="6215" y="177236"/>
                  </a:lnTo>
                  <a:cubicBezTo>
                    <a:pt x="5358" y="219670"/>
                    <a:pt x="4501" y="262104"/>
                    <a:pt x="3215" y="304538"/>
                  </a:cubicBezTo>
                  <a:lnTo>
                    <a:pt x="122801" y="304538"/>
                  </a:lnTo>
                  <a:lnTo>
                    <a:pt x="178522" y="272391"/>
                  </a:lnTo>
                  <a:lnTo>
                    <a:pt x="183237" y="269819"/>
                  </a:lnTo>
                  <a:lnTo>
                    <a:pt x="406980" y="269819"/>
                  </a:lnTo>
                  <a:cubicBezTo>
                    <a:pt x="412123" y="248817"/>
                    <a:pt x="417267" y="228243"/>
                    <a:pt x="421553" y="207240"/>
                  </a:cubicBezTo>
                  <a:lnTo>
                    <a:pt x="400979" y="227814"/>
                  </a:lnTo>
                  <a:lnTo>
                    <a:pt x="395407" y="233386"/>
                  </a:lnTo>
                  <a:lnTo>
                    <a:pt x="154948" y="233386"/>
                  </a:lnTo>
                  <a:lnTo>
                    <a:pt x="117229" y="271105"/>
                  </a:lnTo>
                  <a:cubicBezTo>
                    <a:pt x="115943" y="272391"/>
                    <a:pt x="114657" y="273248"/>
                    <a:pt x="113371" y="274105"/>
                  </a:cubicBezTo>
                  <a:cubicBezTo>
                    <a:pt x="105656" y="286107"/>
                    <a:pt x="92369" y="293823"/>
                    <a:pt x="76938" y="293823"/>
                  </a:cubicBezTo>
                  <a:cubicBezTo>
                    <a:pt x="53364" y="293823"/>
                    <a:pt x="34076" y="274963"/>
                    <a:pt x="34076" y="250960"/>
                  </a:cubicBezTo>
                  <a:cubicBezTo>
                    <a:pt x="34076" y="226957"/>
                    <a:pt x="52935" y="207669"/>
                    <a:pt x="76938" y="207669"/>
                  </a:cubicBezTo>
                  <a:cubicBezTo>
                    <a:pt x="89797" y="207669"/>
                    <a:pt x="101370" y="213669"/>
                    <a:pt x="109514" y="222670"/>
                  </a:cubicBezTo>
                  <a:lnTo>
                    <a:pt x="133088" y="199096"/>
                  </a:lnTo>
                  <a:lnTo>
                    <a:pt x="138660" y="193524"/>
                  </a:lnTo>
                  <a:lnTo>
                    <a:pt x="379119" y="193524"/>
                  </a:lnTo>
                  <a:lnTo>
                    <a:pt x="431411" y="141661"/>
                  </a:lnTo>
                  <a:cubicBezTo>
                    <a:pt x="431840" y="137803"/>
                    <a:pt x="431840" y="134374"/>
                    <a:pt x="432268" y="130516"/>
                  </a:cubicBezTo>
                  <a:cubicBezTo>
                    <a:pt x="433126" y="119372"/>
                    <a:pt x="433126" y="108228"/>
                    <a:pt x="433126" y="97084"/>
                  </a:cubicBezTo>
                  <a:cubicBezTo>
                    <a:pt x="427125" y="100084"/>
                    <a:pt x="420695" y="101798"/>
                    <a:pt x="413409" y="101798"/>
                  </a:cubicBezTo>
                  <a:cubicBezTo>
                    <a:pt x="389835" y="101798"/>
                    <a:pt x="370118" y="82939"/>
                    <a:pt x="370118" y="58936"/>
                  </a:cubicBezTo>
                  <a:cubicBezTo>
                    <a:pt x="370118" y="35362"/>
                    <a:pt x="389406" y="16073"/>
                    <a:pt x="413409" y="16073"/>
                  </a:cubicBezTo>
                  <a:lnTo>
                    <a:pt x="413409" y="16073"/>
                  </a:lnTo>
                  <a:cubicBezTo>
                    <a:pt x="420695" y="16502"/>
                    <a:pt x="427125" y="18217"/>
                    <a:pt x="432697" y="2121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1FC1CCFB-D629-42D1-A6BB-C1E059DA6827}"/>
                </a:ext>
              </a:extLst>
            </p:cNvPr>
            <p:cNvSpPr/>
            <p:nvPr/>
          </p:nvSpPr>
          <p:spPr>
            <a:xfrm>
              <a:off x="6022491" y="3919990"/>
              <a:ext cx="737235" cy="822960"/>
            </a:xfrm>
            <a:custGeom>
              <a:avLst/>
              <a:gdLst>
                <a:gd name="connsiteX0" fmla="*/ 738307 w 737235"/>
                <a:gd name="connsiteY0" fmla="*/ 406551 h 822960"/>
                <a:gd name="connsiteX1" fmla="*/ 738307 w 737235"/>
                <a:gd name="connsiteY1" fmla="*/ 406551 h 822960"/>
                <a:gd name="connsiteX2" fmla="*/ 3215 w 737235"/>
                <a:gd name="connsiteY2" fmla="*/ 3215 h 822960"/>
                <a:gd name="connsiteX3" fmla="*/ 115086 w 737235"/>
                <a:gd name="connsiteY3" fmla="*/ 251817 h 822960"/>
                <a:gd name="connsiteX4" fmla="*/ 125373 w 737235"/>
                <a:gd name="connsiteY4" fmla="*/ 265962 h 822960"/>
                <a:gd name="connsiteX5" fmla="*/ 229100 w 737235"/>
                <a:gd name="connsiteY5" fmla="*/ 398836 h 822960"/>
                <a:gd name="connsiteX6" fmla="*/ 360688 w 737235"/>
                <a:gd name="connsiteY6" fmla="*/ 599432 h 822960"/>
                <a:gd name="connsiteX7" fmla="*/ 453700 w 737235"/>
                <a:gd name="connsiteY7" fmla="*/ 783741 h 822960"/>
                <a:gd name="connsiteX8" fmla="*/ 468702 w 737235"/>
                <a:gd name="connsiteY8" fmla="*/ 821031 h 822960"/>
                <a:gd name="connsiteX9" fmla="*/ 635437 w 737235"/>
                <a:gd name="connsiteY9" fmla="*/ 540282 h 822960"/>
                <a:gd name="connsiteX10" fmla="*/ 738307 w 737235"/>
                <a:gd name="connsiteY10" fmla="*/ 406551 h 822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37235" h="822960">
                  <a:moveTo>
                    <a:pt x="738307" y="406551"/>
                  </a:moveTo>
                  <a:lnTo>
                    <a:pt x="738307" y="406551"/>
                  </a:lnTo>
                  <a:cubicBezTo>
                    <a:pt x="482417" y="311825"/>
                    <a:pt x="233815" y="177237"/>
                    <a:pt x="3215" y="3215"/>
                  </a:cubicBezTo>
                  <a:cubicBezTo>
                    <a:pt x="44363" y="83368"/>
                    <a:pt x="81653" y="166521"/>
                    <a:pt x="115086" y="251817"/>
                  </a:cubicBezTo>
                  <a:cubicBezTo>
                    <a:pt x="118515" y="256532"/>
                    <a:pt x="121944" y="261247"/>
                    <a:pt x="125373" y="265962"/>
                  </a:cubicBezTo>
                  <a:cubicBezTo>
                    <a:pt x="158377" y="311396"/>
                    <a:pt x="192667" y="355973"/>
                    <a:pt x="229100" y="398836"/>
                  </a:cubicBezTo>
                  <a:cubicBezTo>
                    <a:pt x="281392" y="459700"/>
                    <a:pt x="322112" y="529566"/>
                    <a:pt x="360688" y="599432"/>
                  </a:cubicBezTo>
                  <a:cubicBezTo>
                    <a:pt x="393692" y="659868"/>
                    <a:pt x="425410" y="720733"/>
                    <a:pt x="453700" y="783741"/>
                  </a:cubicBezTo>
                  <a:cubicBezTo>
                    <a:pt x="459272" y="796171"/>
                    <a:pt x="463987" y="808601"/>
                    <a:pt x="468702" y="821031"/>
                  </a:cubicBezTo>
                  <a:cubicBezTo>
                    <a:pt x="516279" y="724591"/>
                    <a:pt x="571572" y="630722"/>
                    <a:pt x="635437" y="540282"/>
                  </a:cubicBezTo>
                  <a:cubicBezTo>
                    <a:pt x="668441" y="493991"/>
                    <a:pt x="702731" y="449413"/>
                    <a:pt x="738307" y="4065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46B48CC1-B46E-4827-B13C-4E255A06AB24}"/>
                </a:ext>
              </a:extLst>
            </p:cNvPr>
            <p:cNvSpPr/>
            <p:nvPr/>
          </p:nvSpPr>
          <p:spPr>
            <a:xfrm>
              <a:off x="6996327" y="4924258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CCA15B41-A89D-4F84-BB71-87294C840EC7}"/>
                </a:ext>
              </a:extLst>
            </p:cNvPr>
            <p:cNvSpPr/>
            <p:nvPr/>
          </p:nvSpPr>
          <p:spPr>
            <a:xfrm>
              <a:off x="6501265" y="4732663"/>
              <a:ext cx="501491" cy="231458"/>
            </a:xfrm>
            <a:custGeom>
              <a:avLst/>
              <a:gdLst>
                <a:gd name="connsiteX0" fmla="*/ 498277 w 501491"/>
                <a:gd name="connsiteY0" fmla="*/ 194810 h 231457"/>
                <a:gd name="connsiteX1" fmla="*/ 483704 w 501491"/>
                <a:gd name="connsiteY1" fmla="*/ 162234 h 231457"/>
                <a:gd name="connsiteX2" fmla="*/ 295966 w 501491"/>
                <a:gd name="connsiteY2" fmla="*/ 194810 h 231457"/>
                <a:gd name="connsiteX3" fmla="*/ 289965 w 501491"/>
                <a:gd name="connsiteY3" fmla="*/ 195667 h 231457"/>
                <a:gd name="connsiteX4" fmla="*/ 16502 w 501491"/>
                <a:gd name="connsiteY4" fmla="*/ 3215 h 231457"/>
                <a:gd name="connsiteX5" fmla="*/ 3215 w 501491"/>
                <a:gd name="connsiteY5" fmla="*/ 29361 h 231457"/>
                <a:gd name="connsiteX6" fmla="*/ 289536 w 501491"/>
                <a:gd name="connsiteY6" fmla="*/ 230814 h 231457"/>
                <a:gd name="connsiteX7" fmla="*/ 498277 w 501491"/>
                <a:gd name="connsiteY7" fmla="*/ 194810 h 231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01491" h="231457">
                  <a:moveTo>
                    <a:pt x="498277" y="194810"/>
                  </a:moveTo>
                  <a:cubicBezTo>
                    <a:pt x="493562" y="184094"/>
                    <a:pt x="488847" y="173379"/>
                    <a:pt x="483704" y="162234"/>
                  </a:cubicBezTo>
                  <a:lnTo>
                    <a:pt x="295966" y="194810"/>
                  </a:lnTo>
                  <a:lnTo>
                    <a:pt x="289965" y="195667"/>
                  </a:lnTo>
                  <a:lnTo>
                    <a:pt x="16502" y="3215"/>
                  </a:lnTo>
                  <a:cubicBezTo>
                    <a:pt x="12216" y="11787"/>
                    <a:pt x="7501" y="20788"/>
                    <a:pt x="3215" y="29361"/>
                  </a:cubicBezTo>
                  <a:lnTo>
                    <a:pt x="289536" y="230814"/>
                  </a:lnTo>
                  <a:lnTo>
                    <a:pt x="498277" y="1948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B5A74466-4F19-4B7E-BCC3-FF1DF3870294}"/>
                </a:ext>
              </a:extLst>
            </p:cNvPr>
            <p:cNvSpPr/>
            <p:nvPr/>
          </p:nvSpPr>
          <p:spPr>
            <a:xfrm>
              <a:off x="6661571" y="5113282"/>
              <a:ext cx="488633" cy="287179"/>
            </a:xfrm>
            <a:custGeom>
              <a:avLst/>
              <a:gdLst>
                <a:gd name="connsiteX0" fmla="*/ 340114 w 488632"/>
                <a:gd name="connsiteY0" fmla="*/ 38791 h 287178"/>
                <a:gd name="connsiteX1" fmla="*/ 340114 w 488632"/>
                <a:gd name="connsiteY1" fmla="*/ 38791 h 287178"/>
                <a:gd name="connsiteX2" fmla="*/ 343972 w 488632"/>
                <a:gd name="connsiteY2" fmla="*/ 38362 h 287178"/>
                <a:gd name="connsiteX3" fmla="*/ 435697 w 488632"/>
                <a:gd name="connsiteY3" fmla="*/ 102656 h 287178"/>
                <a:gd name="connsiteX4" fmla="*/ 436555 w 488632"/>
                <a:gd name="connsiteY4" fmla="*/ 106514 h 287178"/>
                <a:gd name="connsiteX5" fmla="*/ 465272 w 488632"/>
                <a:gd name="connsiteY5" fmla="*/ 271534 h 287178"/>
                <a:gd name="connsiteX6" fmla="*/ 487132 w 488632"/>
                <a:gd name="connsiteY6" fmla="*/ 286965 h 287178"/>
                <a:gd name="connsiteX7" fmla="*/ 480274 w 488632"/>
                <a:gd name="connsiteY7" fmla="*/ 251817 h 287178"/>
                <a:gd name="connsiteX8" fmla="*/ 461844 w 488632"/>
                <a:gd name="connsiteY8" fmla="*/ 131802 h 287178"/>
                <a:gd name="connsiteX9" fmla="*/ 451128 w 488632"/>
                <a:gd name="connsiteY9" fmla="*/ 87226 h 287178"/>
                <a:gd name="connsiteX10" fmla="*/ 344400 w 488632"/>
                <a:gd name="connsiteY10" fmla="*/ 12216 h 287178"/>
                <a:gd name="connsiteX11" fmla="*/ 85511 w 488632"/>
                <a:gd name="connsiteY11" fmla="*/ 57222 h 287178"/>
                <a:gd name="connsiteX12" fmla="*/ 81225 w 488632"/>
                <a:gd name="connsiteY12" fmla="*/ 58079 h 287178"/>
                <a:gd name="connsiteX13" fmla="*/ 3215 w 488632"/>
                <a:gd name="connsiteY13" fmla="*/ 3215 h 287178"/>
                <a:gd name="connsiteX14" fmla="*/ 6644 w 488632"/>
                <a:gd name="connsiteY14" fmla="*/ 19074 h 287178"/>
                <a:gd name="connsiteX15" fmla="*/ 95369 w 488632"/>
                <a:gd name="connsiteY15" fmla="*/ 81653 h 287178"/>
                <a:gd name="connsiteX16" fmla="*/ 340114 w 488632"/>
                <a:gd name="connsiteY16" fmla="*/ 38791 h 287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88632" h="287178">
                  <a:moveTo>
                    <a:pt x="340114" y="38791"/>
                  </a:moveTo>
                  <a:lnTo>
                    <a:pt x="340114" y="38791"/>
                  </a:lnTo>
                  <a:lnTo>
                    <a:pt x="343972" y="38362"/>
                  </a:lnTo>
                  <a:lnTo>
                    <a:pt x="435697" y="102656"/>
                  </a:lnTo>
                  <a:lnTo>
                    <a:pt x="436555" y="106514"/>
                  </a:lnTo>
                  <a:lnTo>
                    <a:pt x="465272" y="271534"/>
                  </a:lnTo>
                  <a:lnTo>
                    <a:pt x="487132" y="286965"/>
                  </a:lnTo>
                  <a:cubicBezTo>
                    <a:pt x="484989" y="275392"/>
                    <a:pt x="482417" y="263819"/>
                    <a:pt x="480274" y="251817"/>
                  </a:cubicBezTo>
                  <a:cubicBezTo>
                    <a:pt x="471702" y="211955"/>
                    <a:pt x="469559" y="171236"/>
                    <a:pt x="461844" y="131802"/>
                  </a:cubicBezTo>
                  <a:cubicBezTo>
                    <a:pt x="458843" y="116800"/>
                    <a:pt x="455414" y="101798"/>
                    <a:pt x="451128" y="87226"/>
                  </a:cubicBezTo>
                  <a:lnTo>
                    <a:pt x="344400" y="12216"/>
                  </a:lnTo>
                  <a:lnTo>
                    <a:pt x="85511" y="57222"/>
                  </a:lnTo>
                  <a:lnTo>
                    <a:pt x="81225" y="58079"/>
                  </a:lnTo>
                  <a:lnTo>
                    <a:pt x="3215" y="3215"/>
                  </a:lnTo>
                  <a:cubicBezTo>
                    <a:pt x="4501" y="8359"/>
                    <a:pt x="5358" y="13930"/>
                    <a:pt x="6644" y="19074"/>
                  </a:cubicBezTo>
                  <a:lnTo>
                    <a:pt x="95369" y="81653"/>
                  </a:lnTo>
                  <a:lnTo>
                    <a:pt x="340114" y="3879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EB9F7537-702B-4CD3-8D28-0BD2D8B98A81}"/>
                </a:ext>
              </a:extLst>
            </p:cNvPr>
            <p:cNvSpPr/>
            <p:nvPr/>
          </p:nvSpPr>
          <p:spPr>
            <a:xfrm>
              <a:off x="6554843" y="4907542"/>
              <a:ext cx="505778" cy="171450"/>
            </a:xfrm>
            <a:custGeom>
              <a:avLst/>
              <a:gdLst>
                <a:gd name="connsiteX0" fmla="*/ 457557 w 505777"/>
                <a:gd name="connsiteY0" fmla="*/ 127945 h 171450"/>
                <a:gd name="connsiteX1" fmla="*/ 465701 w 505777"/>
                <a:gd name="connsiteY1" fmla="*/ 126659 h 171450"/>
                <a:gd name="connsiteX2" fmla="*/ 505992 w 505777"/>
                <a:gd name="connsiteY2" fmla="*/ 154948 h 171450"/>
                <a:gd name="connsiteX3" fmla="*/ 485847 w 505777"/>
                <a:gd name="connsiteY3" fmla="*/ 109514 h 171450"/>
                <a:gd name="connsiteX4" fmla="*/ 471702 w 505777"/>
                <a:gd name="connsiteY4" fmla="*/ 99655 h 171450"/>
                <a:gd name="connsiteX5" fmla="*/ 213670 w 505777"/>
                <a:gd name="connsiteY5" fmla="*/ 144661 h 171450"/>
                <a:gd name="connsiteX6" fmla="*/ 205526 w 505777"/>
                <a:gd name="connsiteY6" fmla="*/ 145947 h 171450"/>
                <a:gd name="connsiteX7" fmla="*/ 3215 w 505777"/>
                <a:gd name="connsiteY7" fmla="*/ 3215 h 171450"/>
                <a:gd name="connsiteX8" fmla="*/ 3215 w 505777"/>
                <a:gd name="connsiteY8" fmla="*/ 3215 h 171450"/>
                <a:gd name="connsiteX9" fmla="*/ 26789 w 505777"/>
                <a:gd name="connsiteY9" fmla="*/ 39219 h 171450"/>
                <a:gd name="connsiteX10" fmla="*/ 213241 w 505777"/>
                <a:gd name="connsiteY10" fmla="*/ 170378 h 171450"/>
                <a:gd name="connsiteX11" fmla="*/ 457557 w 505777"/>
                <a:gd name="connsiteY11" fmla="*/ 127945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5777" h="171450">
                  <a:moveTo>
                    <a:pt x="457557" y="127945"/>
                  </a:moveTo>
                  <a:lnTo>
                    <a:pt x="465701" y="126659"/>
                  </a:lnTo>
                  <a:lnTo>
                    <a:pt x="505992" y="154948"/>
                  </a:lnTo>
                  <a:cubicBezTo>
                    <a:pt x="499562" y="139946"/>
                    <a:pt x="492705" y="124516"/>
                    <a:pt x="485847" y="109514"/>
                  </a:cubicBezTo>
                  <a:lnTo>
                    <a:pt x="471702" y="99655"/>
                  </a:lnTo>
                  <a:lnTo>
                    <a:pt x="213670" y="144661"/>
                  </a:lnTo>
                  <a:lnTo>
                    <a:pt x="205526" y="145947"/>
                  </a:lnTo>
                  <a:lnTo>
                    <a:pt x="3215" y="3215"/>
                  </a:lnTo>
                  <a:cubicBezTo>
                    <a:pt x="3215" y="3215"/>
                    <a:pt x="3215" y="3215"/>
                    <a:pt x="3215" y="3215"/>
                  </a:cubicBezTo>
                  <a:cubicBezTo>
                    <a:pt x="10073" y="15645"/>
                    <a:pt x="18217" y="27647"/>
                    <a:pt x="26789" y="39219"/>
                  </a:cubicBezTo>
                  <a:lnTo>
                    <a:pt x="213241" y="170378"/>
                  </a:lnTo>
                  <a:lnTo>
                    <a:pt x="457557" y="12794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B404AF9F-8D3F-4C03-98FB-F949BD73C9C5}"/>
                </a:ext>
              </a:extLst>
            </p:cNvPr>
            <p:cNvSpPr/>
            <p:nvPr/>
          </p:nvSpPr>
          <p:spPr>
            <a:xfrm>
              <a:off x="6670143" y="5155716"/>
              <a:ext cx="518636" cy="445770"/>
            </a:xfrm>
            <a:custGeom>
              <a:avLst/>
              <a:gdLst>
                <a:gd name="connsiteX0" fmla="*/ 326827 w 518636"/>
                <a:gd name="connsiteY0" fmla="*/ 34505 h 445770"/>
                <a:gd name="connsiteX1" fmla="*/ 326827 w 518636"/>
                <a:gd name="connsiteY1" fmla="*/ 34505 h 445770"/>
                <a:gd name="connsiteX2" fmla="*/ 330684 w 518636"/>
                <a:gd name="connsiteY2" fmla="*/ 33647 h 445770"/>
                <a:gd name="connsiteX3" fmla="*/ 392406 w 518636"/>
                <a:gd name="connsiteY3" fmla="*/ 77367 h 445770"/>
                <a:gd name="connsiteX4" fmla="*/ 392835 w 518636"/>
                <a:gd name="connsiteY4" fmla="*/ 81225 h 445770"/>
                <a:gd name="connsiteX5" fmla="*/ 405693 w 518636"/>
                <a:gd name="connsiteY5" fmla="*/ 153662 h 445770"/>
                <a:gd name="connsiteX6" fmla="*/ 406551 w 518636"/>
                <a:gd name="connsiteY6" fmla="*/ 157520 h 445770"/>
                <a:gd name="connsiteX7" fmla="*/ 358974 w 518636"/>
                <a:gd name="connsiteY7" fmla="*/ 225243 h 445770"/>
                <a:gd name="connsiteX8" fmla="*/ 367117 w 518636"/>
                <a:gd name="connsiteY8" fmla="*/ 272391 h 445770"/>
                <a:gd name="connsiteX9" fmla="*/ 469559 w 518636"/>
                <a:gd name="connsiteY9" fmla="*/ 344400 h 445770"/>
                <a:gd name="connsiteX10" fmla="*/ 469987 w 518636"/>
                <a:gd name="connsiteY10" fmla="*/ 348258 h 445770"/>
                <a:gd name="connsiteX11" fmla="*/ 484132 w 518636"/>
                <a:gd name="connsiteY11" fmla="*/ 428840 h 445770"/>
                <a:gd name="connsiteX12" fmla="*/ 510278 w 518636"/>
                <a:gd name="connsiteY12" fmla="*/ 436126 h 445770"/>
                <a:gd name="connsiteX13" fmla="*/ 517993 w 518636"/>
                <a:gd name="connsiteY13" fmla="*/ 443413 h 445770"/>
                <a:gd name="connsiteX14" fmla="*/ 483703 w 518636"/>
                <a:gd name="connsiteY14" fmla="*/ 271534 h 445770"/>
                <a:gd name="connsiteX15" fmla="*/ 438269 w 518636"/>
                <a:gd name="connsiteY15" fmla="*/ 239816 h 445770"/>
                <a:gd name="connsiteX16" fmla="*/ 437412 w 518636"/>
                <a:gd name="connsiteY16" fmla="*/ 235958 h 445770"/>
                <a:gd name="connsiteX17" fmla="*/ 409123 w 518636"/>
                <a:gd name="connsiteY17" fmla="*/ 70938 h 445770"/>
                <a:gd name="connsiteX18" fmla="*/ 330684 w 518636"/>
                <a:gd name="connsiteY18" fmla="*/ 15645 h 445770"/>
                <a:gd name="connsiteX19" fmla="*/ 86368 w 518636"/>
                <a:gd name="connsiteY19" fmla="*/ 57650 h 445770"/>
                <a:gd name="connsiteX20" fmla="*/ 82082 w 518636"/>
                <a:gd name="connsiteY20" fmla="*/ 58507 h 445770"/>
                <a:gd name="connsiteX21" fmla="*/ 3215 w 518636"/>
                <a:gd name="connsiteY21" fmla="*/ 3215 h 445770"/>
                <a:gd name="connsiteX22" fmla="*/ 9215 w 518636"/>
                <a:gd name="connsiteY22" fmla="*/ 36648 h 445770"/>
                <a:gd name="connsiteX23" fmla="*/ 67937 w 518636"/>
                <a:gd name="connsiteY23" fmla="*/ 77796 h 445770"/>
                <a:gd name="connsiteX24" fmla="*/ 326827 w 518636"/>
                <a:gd name="connsiteY24" fmla="*/ 34505 h 445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18636" h="445770">
                  <a:moveTo>
                    <a:pt x="326827" y="34505"/>
                  </a:moveTo>
                  <a:lnTo>
                    <a:pt x="326827" y="34505"/>
                  </a:lnTo>
                  <a:lnTo>
                    <a:pt x="330684" y="33647"/>
                  </a:lnTo>
                  <a:lnTo>
                    <a:pt x="392406" y="77367"/>
                  </a:lnTo>
                  <a:lnTo>
                    <a:pt x="392835" y="81225"/>
                  </a:lnTo>
                  <a:lnTo>
                    <a:pt x="405693" y="153662"/>
                  </a:lnTo>
                  <a:lnTo>
                    <a:pt x="406551" y="157520"/>
                  </a:lnTo>
                  <a:lnTo>
                    <a:pt x="358974" y="225243"/>
                  </a:lnTo>
                  <a:lnTo>
                    <a:pt x="367117" y="272391"/>
                  </a:lnTo>
                  <a:lnTo>
                    <a:pt x="469559" y="344400"/>
                  </a:lnTo>
                  <a:lnTo>
                    <a:pt x="469987" y="348258"/>
                  </a:lnTo>
                  <a:lnTo>
                    <a:pt x="484132" y="428840"/>
                  </a:lnTo>
                  <a:cubicBezTo>
                    <a:pt x="493133" y="428411"/>
                    <a:pt x="502134" y="430554"/>
                    <a:pt x="510278" y="436126"/>
                  </a:cubicBezTo>
                  <a:cubicBezTo>
                    <a:pt x="513279" y="438269"/>
                    <a:pt x="515850" y="440841"/>
                    <a:pt x="517993" y="443413"/>
                  </a:cubicBezTo>
                  <a:cubicBezTo>
                    <a:pt x="506420" y="386406"/>
                    <a:pt x="494848" y="328970"/>
                    <a:pt x="483703" y="271534"/>
                  </a:cubicBezTo>
                  <a:lnTo>
                    <a:pt x="438269" y="239816"/>
                  </a:lnTo>
                  <a:lnTo>
                    <a:pt x="437412" y="235958"/>
                  </a:lnTo>
                  <a:lnTo>
                    <a:pt x="409123" y="70938"/>
                  </a:lnTo>
                  <a:lnTo>
                    <a:pt x="330684" y="15645"/>
                  </a:lnTo>
                  <a:lnTo>
                    <a:pt x="86368" y="57650"/>
                  </a:lnTo>
                  <a:lnTo>
                    <a:pt x="82082" y="58507"/>
                  </a:lnTo>
                  <a:lnTo>
                    <a:pt x="3215" y="3215"/>
                  </a:lnTo>
                  <a:cubicBezTo>
                    <a:pt x="5358" y="14359"/>
                    <a:pt x="7501" y="25504"/>
                    <a:pt x="9215" y="36648"/>
                  </a:cubicBezTo>
                  <a:lnTo>
                    <a:pt x="67937" y="77796"/>
                  </a:lnTo>
                  <a:lnTo>
                    <a:pt x="326827" y="345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613057CC-8127-4061-A71D-453B62086C87}"/>
                </a:ext>
              </a:extLst>
            </p:cNvPr>
            <p:cNvSpPr/>
            <p:nvPr/>
          </p:nvSpPr>
          <p:spPr>
            <a:xfrm>
              <a:off x="6638425" y="5033986"/>
              <a:ext cx="467201" cy="137160"/>
            </a:xfrm>
            <a:custGeom>
              <a:avLst/>
              <a:gdLst>
                <a:gd name="connsiteX0" fmla="*/ 368403 w 467201"/>
                <a:gd name="connsiteY0" fmla="*/ 71795 h 137160"/>
                <a:gd name="connsiteX1" fmla="*/ 368403 w 467201"/>
                <a:gd name="connsiteY1" fmla="*/ 71795 h 137160"/>
                <a:gd name="connsiteX2" fmla="*/ 372261 w 467201"/>
                <a:gd name="connsiteY2" fmla="*/ 70938 h 137160"/>
                <a:gd name="connsiteX3" fmla="*/ 464415 w 467201"/>
                <a:gd name="connsiteY3" fmla="*/ 136088 h 137160"/>
                <a:gd name="connsiteX4" fmla="*/ 449842 w 467201"/>
                <a:gd name="connsiteY4" fmla="*/ 96227 h 137160"/>
                <a:gd name="connsiteX5" fmla="*/ 372690 w 467201"/>
                <a:gd name="connsiteY5" fmla="*/ 41791 h 137160"/>
                <a:gd name="connsiteX6" fmla="*/ 128373 w 467201"/>
                <a:gd name="connsiteY6" fmla="*/ 84225 h 137160"/>
                <a:gd name="connsiteX7" fmla="*/ 120229 w 467201"/>
                <a:gd name="connsiteY7" fmla="*/ 85940 h 137160"/>
                <a:gd name="connsiteX8" fmla="*/ 3215 w 467201"/>
                <a:gd name="connsiteY8" fmla="*/ 3215 h 137160"/>
                <a:gd name="connsiteX9" fmla="*/ 20788 w 467201"/>
                <a:gd name="connsiteY9" fmla="*/ 53793 h 137160"/>
                <a:gd name="connsiteX10" fmla="*/ 109942 w 467201"/>
                <a:gd name="connsiteY10" fmla="*/ 116372 h 137160"/>
                <a:gd name="connsiteX11" fmla="*/ 368403 w 467201"/>
                <a:gd name="connsiteY11" fmla="*/ 71795 h 13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7201" h="137160">
                  <a:moveTo>
                    <a:pt x="368403" y="71795"/>
                  </a:moveTo>
                  <a:lnTo>
                    <a:pt x="368403" y="71795"/>
                  </a:lnTo>
                  <a:lnTo>
                    <a:pt x="372261" y="70938"/>
                  </a:lnTo>
                  <a:lnTo>
                    <a:pt x="464415" y="136088"/>
                  </a:lnTo>
                  <a:cubicBezTo>
                    <a:pt x="459700" y="122801"/>
                    <a:pt x="454986" y="109514"/>
                    <a:pt x="449842" y="96227"/>
                  </a:cubicBezTo>
                  <a:lnTo>
                    <a:pt x="372690" y="41791"/>
                  </a:lnTo>
                  <a:lnTo>
                    <a:pt x="128373" y="84225"/>
                  </a:lnTo>
                  <a:lnTo>
                    <a:pt x="120229" y="85940"/>
                  </a:lnTo>
                  <a:lnTo>
                    <a:pt x="3215" y="3215"/>
                  </a:lnTo>
                  <a:cubicBezTo>
                    <a:pt x="10930" y="19503"/>
                    <a:pt x="16502" y="36219"/>
                    <a:pt x="20788" y="53793"/>
                  </a:cubicBezTo>
                  <a:lnTo>
                    <a:pt x="109942" y="116372"/>
                  </a:lnTo>
                  <a:lnTo>
                    <a:pt x="368403" y="7179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5C54FB23-69AE-477F-8962-3CBB2E194076}"/>
                </a:ext>
              </a:extLst>
            </p:cNvPr>
            <p:cNvSpPr/>
            <p:nvPr/>
          </p:nvSpPr>
          <p:spPr>
            <a:xfrm>
              <a:off x="6681287" y="5207151"/>
              <a:ext cx="548640" cy="582930"/>
            </a:xfrm>
            <a:custGeom>
              <a:avLst/>
              <a:gdLst>
                <a:gd name="connsiteX0" fmla="*/ 515422 w 548640"/>
                <a:gd name="connsiteY0" fmla="*/ 433554 h 582930"/>
                <a:gd name="connsiteX1" fmla="*/ 515422 w 548640"/>
                <a:gd name="connsiteY1" fmla="*/ 433554 h 582930"/>
                <a:gd name="connsiteX2" fmla="*/ 509421 w 548640"/>
                <a:gd name="connsiteY2" fmla="*/ 445127 h 582930"/>
                <a:gd name="connsiteX3" fmla="*/ 449414 w 548640"/>
                <a:gd name="connsiteY3" fmla="*/ 455843 h 582930"/>
                <a:gd name="connsiteX4" fmla="*/ 439126 w 548640"/>
                <a:gd name="connsiteY4" fmla="*/ 395835 h 582930"/>
                <a:gd name="connsiteX5" fmla="*/ 453700 w 548640"/>
                <a:gd name="connsiteY5" fmla="*/ 383405 h 582930"/>
                <a:gd name="connsiteX6" fmla="*/ 439984 w 548640"/>
                <a:gd name="connsiteY6" fmla="*/ 304967 h 582930"/>
                <a:gd name="connsiteX7" fmla="*/ 337542 w 548640"/>
                <a:gd name="connsiteY7" fmla="*/ 232958 h 582930"/>
                <a:gd name="connsiteX8" fmla="*/ 336685 w 548640"/>
                <a:gd name="connsiteY8" fmla="*/ 229100 h 582930"/>
                <a:gd name="connsiteX9" fmla="*/ 327255 w 548640"/>
                <a:gd name="connsiteY9" fmla="*/ 173379 h 582930"/>
                <a:gd name="connsiteX10" fmla="*/ 326398 w 548640"/>
                <a:gd name="connsiteY10" fmla="*/ 169521 h 582930"/>
                <a:gd name="connsiteX11" fmla="*/ 373975 w 548640"/>
                <a:gd name="connsiteY11" fmla="*/ 101798 h 582930"/>
                <a:gd name="connsiteX12" fmla="*/ 362831 w 548640"/>
                <a:gd name="connsiteY12" fmla="*/ 37076 h 582930"/>
                <a:gd name="connsiteX13" fmla="*/ 314397 w 548640"/>
                <a:gd name="connsiteY13" fmla="*/ 3215 h 582930"/>
                <a:gd name="connsiteX14" fmla="*/ 56793 w 548640"/>
                <a:gd name="connsiteY14" fmla="*/ 47792 h 582930"/>
                <a:gd name="connsiteX15" fmla="*/ 52507 w 548640"/>
                <a:gd name="connsiteY15" fmla="*/ 48649 h 582930"/>
                <a:gd name="connsiteX16" fmla="*/ 3215 w 548640"/>
                <a:gd name="connsiteY16" fmla="*/ 13930 h 582930"/>
                <a:gd name="connsiteX17" fmla="*/ 10930 w 548640"/>
                <a:gd name="connsiteY17" fmla="*/ 59794 h 582930"/>
                <a:gd name="connsiteX18" fmla="*/ 73081 w 548640"/>
                <a:gd name="connsiteY18" fmla="*/ 103513 h 582930"/>
                <a:gd name="connsiteX19" fmla="*/ 247531 w 548640"/>
                <a:gd name="connsiteY19" fmla="*/ 72652 h 582930"/>
                <a:gd name="connsiteX20" fmla="*/ 253532 w 548640"/>
                <a:gd name="connsiteY20" fmla="*/ 59794 h 582930"/>
                <a:gd name="connsiteX21" fmla="*/ 313111 w 548640"/>
                <a:gd name="connsiteY21" fmla="*/ 49506 h 582930"/>
                <a:gd name="connsiteX22" fmla="*/ 323826 w 548640"/>
                <a:gd name="connsiteY22" fmla="*/ 109514 h 582930"/>
                <a:gd name="connsiteX23" fmla="*/ 263819 w 548640"/>
                <a:gd name="connsiteY23" fmla="*/ 119801 h 582930"/>
                <a:gd name="connsiteX24" fmla="*/ 246674 w 548640"/>
                <a:gd name="connsiteY24" fmla="*/ 93226 h 582930"/>
                <a:gd name="connsiteX25" fmla="*/ 72223 w 548640"/>
                <a:gd name="connsiteY25" fmla="*/ 123658 h 582930"/>
                <a:gd name="connsiteX26" fmla="*/ 67937 w 548640"/>
                <a:gd name="connsiteY26" fmla="*/ 124516 h 582930"/>
                <a:gd name="connsiteX27" fmla="*/ 15216 w 548640"/>
                <a:gd name="connsiteY27" fmla="*/ 87654 h 582930"/>
                <a:gd name="connsiteX28" fmla="*/ 19502 w 548640"/>
                <a:gd name="connsiteY28" fmla="*/ 112086 h 582930"/>
                <a:gd name="connsiteX29" fmla="*/ 58079 w 548640"/>
                <a:gd name="connsiteY29" fmla="*/ 139089 h 582930"/>
                <a:gd name="connsiteX30" fmla="*/ 200811 w 548640"/>
                <a:gd name="connsiteY30" fmla="*/ 114229 h 582930"/>
                <a:gd name="connsiteX31" fmla="*/ 204668 w 548640"/>
                <a:gd name="connsiteY31" fmla="*/ 113800 h 582930"/>
                <a:gd name="connsiteX32" fmla="*/ 278392 w 548640"/>
                <a:gd name="connsiteY32" fmla="*/ 165664 h 582930"/>
                <a:gd name="connsiteX33" fmla="*/ 279249 w 548640"/>
                <a:gd name="connsiteY33" fmla="*/ 169521 h 582930"/>
                <a:gd name="connsiteX34" fmla="*/ 299823 w 548640"/>
                <a:gd name="connsiteY34" fmla="*/ 287393 h 582930"/>
                <a:gd name="connsiteX35" fmla="*/ 307110 w 548640"/>
                <a:gd name="connsiteY35" fmla="*/ 292537 h 582930"/>
                <a:gd name="connsiteX36" fmla="*/ 361117 w 548640"/>
                <a:gd name="connsiteY36" fmla="*/ 288679 h 582930"/>
                <a:gd name="connsiteX37" fmla="*/ 371404 w 548640"/>
                <a:gd name="connsiteY37" fmla="*/ 348686 h 582930"/>
                <a:gd name="connsiteX38" fmla="*/ 311825 w 548640"/>
                <a:gd name="connsiteY38" fmla="*/ 358973 h 582930"/>
                <a:gd name="connsiteX39" fmla="*/ 296394 w 548640"/>
                <a:gd name="connsiteY39" fmla="*/ 309253 h 582930"/>
                <a:gd name="connsiteX40" fmla="*/ 281821 w 548640"/>
                <a:gd name="connsiteY40" fmla="*/ 298966 h 582930"/>
                <a:gd name="connsiteX41" fmla="*/ 280964 w 548640"/>
                <a:gd name="connsiteY41" fmla="*/ 294680 h 582930"/>
                <a:gd name="connsiteX42" fmla="*/ 260819 w 548640"/>
                <a:gd name="connsiteY42" fmla="*/ 177665 h 582930"/>
                <a:gd name="connsiteX43" fmla="*/ 199954 w 548640"/>
                <a:gd name="connsiteY43" fmla="*/ 134803 h 582930"/>
                <a:gd name="connsiteX44" fmla="*/ 57222 w 548640"/>
                <a:gd name="connsiteY44" fmla="*/ 159663 h 582930"/>
                <a:gd name="connsiteX45" fmla="*/ 53364 w 548640"/>
                <a:gd name="connsiteY45" fmla="*/ 160091 h 582930"/>
                <a:gd name="connsiteX46" fmla="*/ 24646 w 548640"/>
                <a:gd name="connsiteY46" fmla="*/ 139946 h 582930"/>
                <a:gd name="connsiteX47" fmla="*/ 27646 w 548640"/>
                <a:gd name="connsiteY47" fmla="*/ 156663 h 582930"/>
                <a:gd name="connsiteX48" fmla="*/ 119801 w 548640"/>
                <a:gd name="connsiteY48" fmla="*/ 221385 h 582930"/>
                <a:gd name="connsiteX49" fmla="*/ 153233 w 548640"/>
                <a:gd name="connsiteY49" fmla="*/ 215813 h 582930"/>
                <a:gd name="connsiteX50" fmla="*/ 160949 w 548640"/>
                <a:gd name="connsiteY50" fmla="*/ 193096 h 582930"/>
                <a:gd name="connsiteX51" fmla="*/ 220528 w 548640"/>
                <a:gd name="connsiteY51" fmla="*/ 182809 h 582930"/>
                <a:gd name="connsiteX52" fmla="*/ 231243 w 548640"/>
                <a:gd name="connsiteY52" fmla="*/ 242388 h 582930"/>
                <a:gd name="connsiteX53" fmla="*/ 171236 w 548640"/>
                <a:gd name="connsiteY53" fmla="*/ 252675 h 582930"/>
                <a:gd name="connsiteX54" fmla="*/ 157091 w 548640"/>
                <a:gd name="connsiteY54" fmla="*/ 235101 h 582930"/>
                <a:gd name="connsiteX55" fmla="*/ 115515 w 548640"/>
                <a:gd name="connsiteY55" fmla="*/ 242388 h 582930"/>
                <a:gd name="connsiteX56" fmla="*/ 34076 w 548640"/>
                <a:gd name="connsiteY56" fmla="*/ 184952 h 582930"/>
                <a:gd name="connsiteX57" fmla="*/ 42220 w 548640"/>
                <a:gd name="connsiteY57" fmla="*/ 220099 h 582930"/>
                <a:gd name="connsiteX58" fmla="*/ 44363 w 548640"/>
                <a:gd name="connsiteY58" fmla="*/ 226957 h 582930"/>
                <a:gd name="connsiteX59" fmla="*/ 545854 w 548640"/>
                <a:gd name="connsiteY59" fmla="*/ 580144 h 582930"/>
                <a:gd name="connsiteX60" fmla="*/ 515422 w 548640"/>
                <a:gd name="connsiteY60" fmla="*/ 433554 h 582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548640" h="582930">
                  <a:moveTo>
                    <a:pt x="515422" y="433554"/>
                  </a:moveTo>
                  <a:lnTo>
                    <a:pt x="515422" y="433554"/>
                  </a:lnTo>
                  <a:cubicBezTo>
                    <a:pt x="514136" y="437412"/>
                    <a:pt x="511993" y="441698"/>
                    <a:pt x="509421" y="445127"/>
                  </a:cubicBezTo>
                  <a:cubicBezTo>
                    <a:pt x="495705" y="464415"/>
                    <a:pt x="468702" y="469130"/>
                    <a:pt x="449414" y="455843"/>
                  </a:cubicBezTo>
                  <a:cubicBezTo>
                    <a:pt x="430125" y="442555"/>
                    <a:pt x="425410" y="415552"/>
                    <a:pt x="439126" y="395835"/>
                  </a:cubicBezTo>
                  <a:cubicBezTo>
                    <a:pt x="442984" y="390263"/>
                    <a:pt x="448127" y="386406"/>
                    <a:pt x="453700" y="383405"/>
                  </a:cubicBezTo>
                  <a:lnTo>
                    <a:pt x="439984" y="304967"/>
                  </a:lnTo>
                  <a:lnTo>
                    <a:pt x="337542" y="232958"/>
                  </a:lnTo>
                  <a:lnTo>
                    <a:pt x="336685" y="229100"/>
                  </a:lnTo>
                  <a:lnTo>
                    <a:pt x="327255" y="173379"/>
                  </a:lnTo>
                  <a:lnTo>
                    <a:pt x="326398" y="169521"/>
                  </a:lnTo>
                  <a:lnTo>
                    <a:pt x="373975" y="101798"/>
                  </a:lnTo>
                  <a:lnTo>
                    <a:pt x="362831" y="37076"/>
                  </a:lnTo>
                  <a:lnTo>
                    <a:pt x="314397" y="3215"/>
                  </a:lnTo>
                  <a:lnTo>
                    <a:pt x="56793" y="47792"/>
                  </a:lnTo>
                  <a:lnTo>
                    <a:pt x="52507" y="48649"/>
                  </a:lnTo>
                  <a:lnTo>
                    <a:pt x="3215" y="13930"/>
                  </a:lnTo>
                  <a:cubicBezTo>
                    <a:pt x="5787" y="29361"/>
                    <a:pt x="8358" y="44363"/>
                    <a:pt x="10930" y="59794"/>
                  </a:cubicBezTo>
                  <a:lnTo>
                    <a:pt x="73081" y="103513"/>
                  </a:lnTo>
                  <a:lnTo>
                    <a:pt x="247531" y="72652"/>
                  </a:lnTo>
                  <a:cubicBezTo>
                    <a:pt x="248817" y="68366"/>
                    <a:pt x="250960" y="63651"/>
                    <a:pt x="253532" y="59794"/>
                  </a:cubicBezTo>
                  <a:cubicBezTo>
                    <a:pt x="267248" y="40505"/>
                    <a:pt x="293822" y="35790"/>
                    <a:pt x="313111" y="49506"/>
                  </a:cubicBezTo>
                  <a:cubicBezTo>
                    <a:pt x="332399" y="63222"/>
                    <a:pt x="337542" y="90226"/>
                    <a:pt x="323826" y="109514"/>
                  </a:cubicBezTo>
                  <a:cubicBezTo>
                    <a:pt x="310110" y="128802"/>
                    <a:pt x="283107" y="133517"/>
                    <a:pt x="263819" y="119801"/>
                  </a:cubicBezTo>
                  <a:cubicBezTo>
                    <a:pt x="254389" y="113372"/>
                    <a:pt x="248817" y="103513"/>
                    <a:pt x="246674" y="93226"/>
                  </a:cubicBezTo>
                  <a:lnTo>
                    <a:pt x="72223" y="123658"/>
                  </a:lnTo>
                  <a:lnTo>
                    <a:pt x="67937" y="124516"/>
                  </a:lnTo>
                  <a:lnTo>
                    <a:pt x="15216" y="87654"/>
                  </a:lnTo>
                  <a:cubicBezTo>
                    <a:pt x="16502" y="95798"/>
                    <a:pt x="18217" y="103942"/>
                    <a:pt x="19502" y="112086"/>
                  </a:cubicBezTo>
                  <a:lnTo>
                    <a:pt x="58079" y="139089"/>
                  </a:lnTo>
                  <a:lnTo>
                    <a:pt x="200811" y="114229"/>
                  </a:lnTo>
                  <a:lnTo>
                    <a:pt x="204668" y="113800"/>
                  </a:lnTo>
                  <a:lnTo>
                    <a:pt x="278392" y="165664"/>
                  </a:lnTo>
                  <a:lnTo>
                    <a:pt x="279249" y="169521"/>
                  </a:lnTo>
                  <a:lnTo>
                    <a:pt x="299823" y="287393"/>
                  </a:lnTo>
                  <a:lnTo>
                    <a:pt x="307110" y="292537"/>
                  </a:lnTo>
                  <a:cubicBezTo>
                    <a:pt x="321683" y="278821"/>
                    <a:pt x="343972" y="276678"/>
                    <a:pt x="361117" y="288679"/>
                  </a:cubicBezTo>
                  <a:cubicBezTo>
                    <a:pt x="380405" y="302395"/>
                    <a:pt x="385120" y="328970"/>
                    <a:pt x="371404" y="348686"/>
                  </a:cubicBezTo>
                  <a:cubicBezTo>
                    <a:pt x="357688" y="368404"/>
                    <a:pt x="331113" y="372690"/>
                    <a:pt x="311825" y="358973"/>
                  </a:cubicBezTo>
                  <a:cubicBezTo>
                    <a:pt x="295537" y="347401"/>
                    <a:pt x="289965" y="327255"/>
                    <a:pt x="296394" y="309253"/>
                  </a:cubicBezTo>
                  <a:lnTo>
                    <a:pt x="281821" y="298966"/>
                  </a:lnTo>
                  <a:lnTo>
                    <a:pt x="280964" y="294680"/>
                  </a:lnTo>
                  <a:lnTo>
                    <a:pt x="260819" y="177665"/>
                  </a:lnTo>
                  <a:lnTo>
                    <a:pt x="199954" y="134803"/>
                  </a:lnTo>
                  <a:lnTo>
                    <a:pt x="57222" y="159663"/>
                  </a:lnTo>
                  <a:lnTo>
                    <a:pt x="53364" y="160091"/>
                  </a:lnTo>
                  <a:lnTo>
                    <a:pt x="24646" y="139946"/>
                  </a:lnTo>
                  <a:cubicBezTo>
                    <a:pt x="25503" y="145519"/>
                    <a:pt x="26789" y="151090"/>
                    <a:pt x="27646" y="156663"/>
                  </a:cubicBezTo>
                  <a:lnTo>
                    <a:pt x="119801" y="221385"/>
                  </a:lnTo>
                  <a:lnTo>
                    <a:pt x="153233" y="215813"/>
                  </a:lnTo>
                  <a:cubicBezTo>
                    <a:pt x="153662" y="207669"/>
                    <a:pt x="155805" y="199954"/>
                    <a:pt x="160949" y="193096"/>
                  </a:cubicBezTo>
                  <a:cubicBezTo>
                    <a:pt x="174665" y="173808"/>
                    <a:pt x="201240" y="169093"/>
                    <a:pt x="220528" y="182809"/>
                  </a:cubicBezTo>
                  <a:cubicBezTo>
                    <a:pt x="239816" y="196524"/>
                    <a:pt x="244959" y="223100"/>
                    <a:pt x="231243" y="242388"/>
                  </a:cubicBezTo>
                  <a:cubicBezTo>
                    <a:pt x="217527" y="261676"/>
                    <a:pt x="190524" y="266391"/>
                    <a:pt x="171236" y="252675"/>
                  </a:cubicBezTo>
                  <a:cubicBezTo>
                    <a:pt x="164806" y="247959"/>
                    <a:pt x="160092" y="241959"/>
                    <a:pt x="157091" y="235101"/>
                  </a:cubicBezTo>
                  <a:lnTo>
                    <a:pt x="115515" y="242388"/>
                  </a:lnTo>
                  <a:lnTo>
                    <a:pt x="34076" y="184952"/>
                  </a:lnTo>
                  <a:cubicBezTo>
                    <a:pt x="36647" y="196954"/>
                    <a:pt x="39219" y="208526"/>
                    <a:pt x="42220" y="220099"/>
                  </a:cubicBezTo>
                  <a:cubicBezTo>
                    <a:pt x="42648" y="222242"/>
                    <a:pt x="43506" y="224385"/>
                    <a:pt x="44363" y="226957"/>
                  </a:cubicBezTo>
                  <a:lnTo>
                    <a:pt x="545854" y="580144"/>
                  </a:lnTo>
                  <a:cubicBezTo>
                    <a:pt x="535567" y="530423"/>
                    <a:pt x="525280" y="481989"/>
                    <a:pt x="515422" y="43355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CB1B8BDA-1C20-4C8D-8668-1E93C999A902}"/>
                </a:ext>
              </a:extLst>
            </p:cNvPr>
            <p:cNvSpPr/>
            <p:nvPr/>
          </p:nvSpPr>
          <p:spPr>
            <a:xfrm>
              <a:off x="7763995" y="6684621"/>
              <a:ext cx="77153" cy="137160"/>
            </a:xfrm>
            <a:custGeom>
              <a:avLst/>
              <a:gdLst>
                <a:gd name="connsiteX0" fmla="*/ 73509 w 77152"/>
                <a:gd name="connsiteY0" fmla="*/ 86797 h 137160"/>
                <a:gd name="connsiteX1" fmla="*/ 55507 w 77152"/>
                <a:gd name="connsiteY1" fmla="*/ 79510 h 137160"/>
                <a:gd name="connsiteX2" fmla="*/ 55507 w 77152"/>
                <a:gd name="connsiteY2" fmla="*/ 79510 h 137160"/>
                <a:gd name="connsiteX3" fmla="*/ 40505 w 77152"/>
                <a:gd name="connsiteY3" fmla="*/ 28075 h 137160"/>
                <a:gd name="connsiteX4" fmla="*/ 22074 w 77152"/>
                <a:gd name="connsiteY4" fmla="*/ 4929 h 137160"/>
                <a:gd name="connsiteX5" fmla="*/ 20360 w 77152"/>
                <a:gd name="connsiteY5" fmla="*/ 3215 h 137160"/>
                <a:gd name="connsiteX6" fmla="*/ 3215 w 77152"/>
                <a:gd name="connsiteY6" fmla="*/ 27646 h 137160"/>
                <a:gd name="connsiteX7" fmla="*/ 21646 w 77152"/>
                <a:gd name="connsiteY7" fmla="*/ 134802 h 137160"/>
                <a:gd name="connsiteX8" fmla="*/ 40505 w 77152"/>
                <a:gd name="connsiteY8" fmla="*/ 130516 h 137160"/>
                <a:gd name="connsiteX9" fmla="*/ 72652 w 77152"/>
                <a:gd name="connsiteY9" fmla="*/ 106942 h 137160"/>
                <a:gd name="connsiteX10" fmla="*/ 73509 w 77152"/>
                <a:gd name="connsiteY10" fmla="*/ 86797 h 13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7152" h="137160">
                  <a:moveTo>
                    <a:pt x="73509" y="86797"/>
                  </a:moveTo>
                  <a:cubicBezTo>
                    <a:pt x="67080" y="85939"/>
                    <a:pt x="61079" y="83367"/>
                    <a:pt x="55507" y="79510"/>
                  </a:cubicBezTo>
                  <a:lnTo>
                    <a:pt x="55507" y="79510"/>
                  </a:lnTo>
                  <a:cubicBezTo>
                    <a:pt x="38791" y="67937"/>
                    <a:pt x="33218" y="46077"/>
                    <a:pt x="40505" y="28075"/>
                  </a:cubicBezTo>
                  <a:cubicBezTo>
                    <a:pt x="34504" y="19931"/>
                    <a:pt x="28503" y="12216"/>
                    <a:pt x="22074" y="4929"/>
                  </a:cubicBezTo>
                  <a:cubicBezTo>
                    <a:pt x="21646" y="4072"/>
                    <a:pt x="20788" y="3643"/>
                    <a:pt x="20360" y="3215"/>
                  </a:cubicBezTo>
                  <a:lnTo>
                    <a:pt x="3215" y="27646"/>
                  </a:lnTo>
                  <a:lnTo>
                    <a:pt x="21646" y="134802"/>
                  </a:lnTo>
                  <a:cubicBezTo>
                    <a:pt x="28075" y="133945"/>
                    <a:pt x="34504" y="133088"/>
                    <a:pt x="40505" y="130516"/>
                  </a:cubicBezTo>
                  <a:cubicBezTo>
                    <a:pt x="52507" y="125373"/>
                    <a:pt x="67080" y="119800"/>
                    <a:pt x="72652" y="106942"/>
                  </a:cubicBezTo>
                  <a:cubicBezTo>
                    <a:pt x="75224" y="100084"/>
                    <a:pt x="74795" y="93226"/>
                    <a:pt x="73509" y="867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D4AED725-3867-49EC-929A-133695852BC6}"/>
                </a:ext>
              </a:extLst>
            </p:cNvPr>
            <p:cNvSpPr/>
            <p:nvPr/>
          </p:nvSpPr>
          <p:spPr>
            <a:xfrm>
              <a:off x="6748153" y="5507188"/>
              <a:ext cx="990124" cy="1337310"/>
            </a:xfrm>
            <a:custGeom>
              <a:avLst/>
              <a:gdLst>
                <a:gd name="connsiteX0" fmla="*/ 968478 w 990123"/>
                <a:gd name="connsiteY0" fmla="*/ 1134356 h 1337310"/>
                <a:gd name="connsiteX1" fmla="*/ 968478 w 990123"/>
                <a:gd name="connsiteY1" fmla="*/ 1134356 h 1337310"/>
                <a:gd name="connsiteX2" fmla="*/ 926044 w 990123"/>
                <a:gd name="connsiteY2" fmla="*/ 1118068 h 1337310"/>
                <a:gd name="connsiteX3" fmla="*/ 734020 w 990123"/>
                <a:gd name="connsiteY3" fmla="*/ 909757 h 1337310"/>
                <a:gd name="connsiteX4" fmla="*/ 624721 w 990123"/>
                <a:gd name="connsiteY4" fmla="*/ 756309 h 1337310"/>
                <a:gd name="connsiteX5" fmla="*/ 612291 w 990123"/>
                <a:gd name="connsiteY5" fmla="*/ 732306 h 1337310"/>
                <a:gd name="connsiteX6" fmla="*/ 594289 w 990123"/>
                <a:gd name="connsiteY6" fmla="*/ 725019 h 1337310"/>
                <a:gd name="connsiteX7" fmla="*/ 583144 w 990123"/>
                <a:gd name="connsiteY7" fmla="*/ 665869 h 1337310"/>
                <a:gd name="connsiteX8" fmla="*/ 564285 w 990123"/>
                <a:gd name="connsiteY8" fmla="*/ 611005 h 1337310"/>
                <a:gd name="connsiteX9" fmla="*/ 561713 w 990123"/>
                <a:gd name="connsiteY9" fmla="*/ 611434 h 1337310"/>
                <a:gd name="connsiteX10" fmla="*/ 480274 w 990123"/>
                <a:gd name="connsiteY10" fmla="*/ 553998 h 1337310"/>
                <a:gd name="connsiteX11" fmla="*/ 478560 w 990123"/>
                <a:gd name="connsiteY11" fmla="*/ 544140 h 1337310"/>
                <a:gd name="connsiteX12" fmla="*/ 438269 w 990123"/>
                <a:gd name="connsiteY12" fmla="*/ 309682 h 1337310"/>
                <a:gd name="connsiteX13" fmla="*/ 3215 w 990123"/>
                <a:gd name="connsiteY13" fmla="*/ 3215 h 1337310"/>
                <a:gd name="connsiteX14" fmla="*/ 38791 w 990123"/>
                <a:gd name="connsiteY14" fmla="*/ 87654 h 1337310"/>
                <a:gd name="connsiteX15" fmla="*/ 355116 w 990123"/>
                <a:gd name="connsiteY15" fmla="*/ 310110 h 1337310"/>
                <a:gd name="connsiteX16" fmla="*/ 356830 w 990123"/>
                <a:gd name="connsiteY16" fmla="*/ 318254 h 1337310"/>
                <a:gd name="connsiteX17" fmla="*/ 383405 w 990123"/>
                <a:gd name="connsiteY17" fmla="*/ 472131 h 1337310"/>
                <a:gd name="connsiteX18" fmla="*/ 388977 w 990123"/>
                <a:gd name="connsiteY18" fmla="*/ 527852 h 1337310"/>
                <a:gd name="connsiteX19" fmla="*/ 329398 w 990123"/>
                <a:gd name="connsiteY19" fmla="*/ 538139 h 1337310"/>
                <a:gd name="connsiteX20" fmla="*/ 319111 w 990123"/>
                <a:gd name="connsiteY20" fmla="*/ 478560 h 1337310"/>
                <a:gd name="connsiteX21" fmla="*/ 342257 w 990123"/>
                <a:gd name="connsiteY21" fmla="*/ 462272 h 1337310"/>
                <a:gd name="connsiteX22" fmla="*/ 319968 w 990123"/>
                <a:gd name="connsiteY22" fmla="*/ 333256 h 1337310"/>
                <a:gd name="connsiteX23" fmla="*/ 75652 w 990123"/>
                <a:gd name="connsiteY23" fmla="*/ 161377 h 1337310"/>
                <a:gd name="connsiteX24" fmla="*/ 106942 w 990123"/>
                <a:gd name="connsiteY24" fmla="*/ 220099 h 1337310"/>
                <a:gd name="connsiteX25" fmla="*/ 183237 w 990123"/>
                <a:gd name="connsiteY25" fmla="*/ 342686 h 1337310"/>
                <a:gd name="connsiteX26" fmla="*/ 195239 w 990123"/>
                <a:gd name="connsiteY26" fmla="*/ 362403 h 1337310"/>
                <a:gd name="connsiteX27" fmla="*/ 235529 w 990123"/>
                <a:gd name="connsiteY27" fmla="*/ 367117 h 1337310"/>
                <a:gd name="connsiteX28" fmla="*/ 245816 w 990123"/>
                <a:gd name="connsiteY28" fmla="*/ 427125 h 1337310"/>
                <a:gd name="connsiteX29" fmla="*/ 235529 w 990123"/>
                <a:gd name="connsiteY29" fmla="*/ 437412 h 1337310"/>
                <a:gd name="connsiteX30" fmla="*/ 254389 w 990123"/>
                <a:gd name="connsiteY30" fmla="*/ 477703 h 1337310"/>
                <a:gd name="connsiteX31" fmla="*/ 343114 w 990123"/>
                <a:gd name="connsiteY31" fmla="*/ 695873 h 1337310"/>
                <a:gd name="connsiteX32" fmla="*/ 359402 w 990123"/>
                <a:gd name="connsiteY32" fmla="*/ 761024 h 1337310"/>
                <a:gd name="connsiteX33" fmla="*/ 325541 w 990123"/>
                <a:gd name="connsiteY33" fmla="*/ 849749 h 1337310"/>
                <a:gd name="connsiteX34" fmla="*/ 324683 w 990123"/>
                <a:gd name="connsiteY34" fmla="*/ 854035 h 1337310"/>
                <a:gd name="connsiteX35" fmla="*/ 500420 w 990123"/>
                <a:gd name="connsiteY35" fmla="*/ 823603 h 1337310"/>
                <a:gd name="connsiteX36" fmla="*/ 507278 w 990123"/>
                <a:gd name="connsiteY36" fmla="*/ 808601 h 1337310"/>
                <a:gd name="connsiteX37" fmla="*/ 566857 w 990123"/>
                <a:gd name="connsiteY37" fmla="*/ 797886 h 1337310"/>
                <a:gd name="connsiteX38" fmla="*/ 577572 w 990123"/>
                <a:gd name="connsiteY38" fmla="*/ 857893 h 1337310"/>
                <a:gd name="connsiteX39" fmla="*/ 517565 w 990123"/>
                <a:gd name="connsiteY39" fmla="*/ 868180 h 1337310"/>
                <a:gd name="connsiteX40" fmla="*/ 504277 w 990123"/>
                <a:gd name="connsiteY40" fmla="*/ 852321 h 1337310"/>
                <a:gd name="connsiteX41" fmla="*/ 317397 w 990123"/>
                <a:gd name="connsiteY41" fmla="*/ 884897 h 1337310"/>
                <a:gd name="connsiteX42" fmla="*/ 304967 w 990123"/>
                <a:gd name="connsiteY42" fmla="*/ 951762 h 1337310"/>
                <a:gd name="connsiteX43" fmla="*/ 314396 w 990123"/>
                <a:gd name="connsiteY43" fmla="*/ 1020771 h 1337310"/>
                <a:gd name="connsiteX44" fmla="*/ 361974 w 990123"/>
                <a:gd name="connsiteY44" fmla="*/ 1055061 h 1337310"/>
                <a:gd name="connsiteX45" fmla="*/ 455414 w 990123"/>
                <a:gd name="connsiteY45" fmla="*/ 1081635 h 1337310"/>
                <a:gd name="connsiteX46" fmla="*/ 442555 w 990123"/>
                <a:gd name="connsiteY46" fmla="*/ 1007483 h 1337310"/>
                <a:gd name="connsiteX47" fmla="*/ 424982 w 990123"/>
                <a:gd name="connsiteY47" fmla="*/ 1000196 h 1337310"/>
                <a:gd name="connsiteX48" fmla="*/ 414695 w 990123"/>
                <a:gd name="connsiteY48" fmla="*/ 940618 h 1337310"/>
                <a:gd name="connsiteX49" fmla="*/ 474273 w 990123"/>
                <a:gd name="connsiteY49" fmla="*/ 929902 h 1337310"/>
                <a:gd name="connsiteX50" fmla="*/ 484989 w 990123"/>
                <a:gd name="connsiteY50" fmla="*/ 989910 h 1337310"/>
                <a:gd name="connsiteX51" fmla="*/ 471273 w 990123"/>
                <a:gd name="connsiteY51" fmla="*/ 1002339 h 1337310"/>
                <a:gd name="connsiteX52" fmla="*/ 484989 w 990123"/>
                <a:gd name="connsiteY52" fmla="*/ 1083350 h 1337310"/>
                <a:gd name="connsiteX53" fmla="*/ 485846 w 990123"/>
                <a:gd name="connsiteY53" fmla="*/ 1088065 h 1337310"/>
                <a:gd name="connsiteX54" fmla="*/ 559141 w 990123"/>
                <a:gd name="connsiteY54" fmla="*/ 1101352 h 1337310"/>
                <a:gd name="connsiteX55" fmla="*/ 555284 w 990123"/>
                <a:gd name="connsiteY55" fmla="*/ 1047345 h 1337310"/>
                <a:gd name="connsiteX56" fmla="*/ 615291 w 990123"/>
                <a:gd name="connsiteY56" fmla="*/ 1037059 h 1337310"/>
                <a:gd name="connsiteX57" fmla="*/ 625578 w 990123"/>
                <a:gd name="connsiteY57" fmla="*/ 1096637 h 1337310"/>
                <a:gd name="connsiteX58" fmla="*/ 605861 w 990123"/>
                <a:gd name="connsiteY58" fmla="*/ 1112496 h 1337310"/>
                <a:gd name="connsiteX59" fmla="*/ 620006 w 990123"/>
                <a:gd name="connsiteY59" fmla="*/ 1142929 h 1337310"/>
                <a:gd name="connsiteX60" fmla="*/ 651724 w 990123"/>
                <a:gd name="connsiteY60" fmla="*/ 1170789 h 1337310"/>
                <a:gd name="connsiteX61" fmla="*/ 682157 w 990123"/>
                <a:gd name="connsiteY61" fmla="*/ 1203793 h 1337310"/>
                <a:gd name="connsiteX62" fmla="*/ 700587 w 990123"/>
                <a:gd name="connsiteY62" fmla="*/ 1177647 h 1337310"/>
                <a:gd name="connsiteX63" fmla="*/ 664583 w 990123"/>
                <a:gd name="connsiteY63" fmla="*/ 970193 h 1337310"/>
                <a:gd name="connsiteX64" fmla="*/ 663297 w 990123"/>
                <a:gd name="connsiteY64" fmla="*/ 969764 h 1337310"/>
                <a:gd name="connsiteX65" fmla="*/ 653010 w 990123"/>
                <a:gd name="connsiteY65" fmla="*/ 909757 h 1337310"/>
                <a:gd name="connsiteX66" fmla="*/ 712589 w 990123"/>
                <a:gd name="connsiteY66" fmla="*/ 899469 h 1337310"/>
                <a:gd name="connsiteX67" fmla="*/ 722876 w 990123"/>
                <a:gd name="connsiteY67" fmla="*/ 959048 h 1337310"/>
                <a:gd name="connsiteX68" fmla="*/ 695444 w 990123"/>
                <a:gd name="connsiteY68" fmla="*/ 976622 h 1337310"/>
                <a:gd name="connsiteX69" fmla="*/ 730591 w 990123"/>
                <a:gd name="connsiteY69" fmla="*/ 1178505 h 1337310"/>
                <a:gd name="connsiteX70" fmla="*/ 731877 w 990123"/>
                <a:gd name="connsiteY70" fmla="*/ 1184505 h 1337310"/>
                <a:gd name="connsiteX71" fmla="*/ 702302 w 990123"/>
                <a:gd name="connsiteY71" fmla="*/ 1226511 h 1337310"/>
                <a:gd name="connsiteX72" fmla="*/ 741736 w 990123"/>
                <a:gd name="connsiteY72" fmla="*/ 1270230 h 1337310"/>
                <a:gd name="connsiteX73" fmla="*/ 742164 w 990123"/>
                <a:gd name="connsiteY73" fmla="*/ 1269373 h 1337310"/>
                <a:gd name="connsiteX74" fmla="*/ 748165 w 990123"/>
                <a:gd name="connsiteY74" fmla="*/ 1268516 h 1337310"/>
                <a:gd name="connsiteX75" fmla="*/ 821031 w 990123"/>
                <a:gd name="connsiteY75" fmla="*/ 1255657 h 1337310"/>
                <a:gd name="connsiteX76" fmla="*/ 828318 w 990123"/>
                <a:gd name="connsiteY76" fmla="*/ 1239369 h 1337310"/>
                <a:gd name="connsiteX77" fmla="*/ 888325 w 990123"/>
                <a:gd name="connsiteY77" fmla="*/ 1229082 h 1337310"/>
                <a:gd name="connsiteX78" fmla="*/ 898612 w 990123"/>
                <a:gd name="connsiteY78" fmla="*/ 1288661 h 1337310"/>
                <a:gd name="connsiteX79" fmla="*/ 839034 w 990123"/>
                <a:gd name="connsiteY79" fmla="*/ 1298948 h 1337310"/>
                <a:gd name="connsiteX80" fmla="*/ 826175 w 990123"/>
                <a:gd name="connsiteY80" fmla="*/ 1284375 h 1337310"/>
                <a:gd name="connsiteX81" fmla="*/ 767882 w 990123"/>
                <a:gd name="connsiteY81" fmla="*/ 1294662 h 1337310"/>
                <a:gd name="connsiteX82" fmla="*/ 767882 w 990123"/>
                <a:gd name="connsiteY82" fmla="*/ 1294662 h 1337310"/>
                <a:gd name="connsiteX83" fmla="*/ 877610 w 990123"/>
                <a:gd name="connsiteY83" fmla="*/ 1318236 h 1337310"/>
                <a:gd name="connsiteX84" fmla="*/ 949190 w 990123"/>
                <a:gd name="connsiteY84" fmla="*/ 1334953 h 1337310"/>
                <a:gd name="connsiteX85" fmla="*/ 983909 w 990123"/>
                <a:gd name="connsiteY85" fmla="*/ 1334095 h 1337310"/>
                <a:gd name="connsiteX86" fmla="*/ 961192 w 990123"/>
                <a:gd name="connsiteY86" fmla="*/ 1203793 h 1337310"/>
                <a:gd name="connsiteX87" fmla="*/ 959049 w 990123"/>
                <a:gd name="connsiteY87" fmla="*/ 1192221 h 1337310"/>
                <a:gd name="connsiteX88" fmla="*/ 988624 w 990123"/>
                <a:gd name="connsiteY88" fmla="*/ 1150215 h 1337310"/>
                <a:gd name="connsiteX89" fmla="*/ 968478 w 990123"/>
                <a:gd name="connsiteY89" fmla="*/ 1134356 h 1337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990123" h="1337310">
                  <a:moveTo>
                    <a:pt x="968478" y="1134356"/>
                  </a:moveTo>
                  <a:lnTo>
                    <a:pt x="968478" y="1134356"/>
                  </a:lnTo>
                  <a:cubicBezTo>
                    <a:pt x="953905" y="1129641"/>
                    <a:pt x="937189" y="1130070"/>
                    <a:pt x="926044" y="1118068"/>
                  </a:cubicBezTo>
                  <a:cubicBezTo>
                    <a:pt x="858750" y="1052060"/>
                    <a:pt x="794885" y="982194"/>
                    <a:pt x="734020" y="909757"/>
                  </a:cubicBezTo>
                  <a:cubicBezTo>
                    <a:pt x="693730" y="861322"/>
                    <a:pt x="653868" y="812030"/>
                    <a:pt x="624721" y="756309"/>
                  </a:cubicBezTo>
                  <a:cubicBezTo>
                    <a:pt x="620435" y="748594"/>
                    <a:pt x="616149" y="740450"/>
                    <a:pt x="612291" y="732306"/>
                  </a:cubicBezTo>
                  <a:cubicBezTo>
                    <a:pt x="605861" y="731449"/>
                    <a:pt x="599861" y="728877"/>
                    <a:pt x="594289" y="725019"/>
                  </a:cubicBezTo>
                  <a:cubicBezTo>
                    <a:pt x="575000" y="711304"/>
                    <a:pt x="569857" y="685157"/>
                    <a:pt x="583144" y="665869"/>
                  </a:cubicBezTo>
                  <a:cubicBezTo>
                    <a:pt x="576286" y="647867"/>
                    <a:pt x="570286" y="629436"/>
                    <a:pt x="564285" y="611005"/>
                  </a:cubicBezTo>
                  <a:lnTo>
                    <a:pt x="561713" y="611434"/>
                  </a:lnTo>
                  <a:lnTo>
                    <a:pt x="480274" y="553998"/>
                  </a:lnTo>
                  <a:lnTo>
                    <a:pt x="478560" y="544140"/>
                  </a:lnTo>
                  <a:lnTo>
                    <a:pt x="438269" y="309682"/>
                  </a:lnTo>
                  <a:lnTo>
                    <a:pt x="3215" y="3215"/>
                  </a:lnTo>
                  <a:cubicBezTo>
                    <a:pt x="13930" y="31933"/>
                    <a:pt x="25932" y="60222"/>
                    <a:pt x="38791" y="87654"/>
                  </a:cubicBezTo>
                  <a:lnTo>
                    <a:pt x="355116" y="310110"/>
                  </a:lnTo>
                  <a:lnTo>
                    <a:pt x="356830" y="318254"/>
                  </a:lnTo>
                  <a:lnTo>
                    <a:pt x="383405" y="472131"/>
                  </a:lnTo>
                  <a:cubicBezTo>
                    <a:pt x="398407" y="486704"/>
                    <a:pt x="401407" y="510278"/>
                    <a:pt x="388977" y="527852"/>
                  </a:cubicBezTo>
                  <a:cubicBezTo>
                    <a:pt x="375261" y="547140"/>
                    <a:pt x="348686" y="551855"/>
                    <a:pt x="329398" y="538139"/>
                  </a:cubicBezTo>
                  <a:cubicBezTo>
                    <a:pt x="310110" y="524423"/>
                    <a:pt x="305395" y="497848"/>
                    <a:pt x="319111" y="478560"/>
                  </a:cubicBezTo>
                  <a:cubicBezTo>
                    <a:pt x="325112" y="470416"/>
                    <a:pt x="333256" y="464844"/>
                    <a:pt x="342257" y="462272"/>
                  </a:cubicBezTo>
                  <a:lnTo>
                    <a:pt x="319968" y="333256"/>
                  </a:lnTo>
                  <a:lnTo>
                    <a:pt x="75652" y="161377"/>
                  </a:lnTo>
                  <a:cubicBezTo>
                    <a:pt x="85510" y="181094"/>
                    <a:pt x="95798" y="200811"/>
                    <a:pt x="106942" y="220099"/>
                  </a:cubicBezTo>
                  <a:cubicBezTo>
                    <a:pt x="131373" y="261676"/>
                    <a:pt x="158377" y="301538"/>
                    <a:pt x="183237" y="342686"/>
                  </a:cubicBezTo>
                  <a:cubicBezTo>
                    <a:pt x="187095" y="349115"/>
                    <a:pt x="191381" y="355973"/>
                    <a:pt x="195239" y="362403"/>
                  </a:cubicBezTo>
                  <a:cubicBezTo>
                    <a:pt x="208097" y="357259"/>
                    <a:pt x="223099" y="358545"/>
                    <a:pt x="235529" y="367117"/>
                  </a:cubicBezTo>
                  <a:cubicBezTo>
                    <a:pt x="254817" y="380833"/>
                    <a:pt x="259532" y="407408"/>
                    <a:pt x="245816" y="427125"/>
                  </a:cubicBezTo>
                  <a:cubicBezTo>
                    <a:pt x="242816" y="431411"/>
                    <a:pt x="239387" y="434411"/>
                    <a:pt x="235529" y="437412"/>
                  </a:cubicBezTo>
                  <a:cubicBezTo>
                    <a:pt x="241959" y="450699"/>
                    <a:pt x="248388" y="463987"/>
                    <a:pt x="254389" y="477703"/>
                  </a:cubicBezTo>
                  <a:cubicBezTo>
                    <a:pt x="286964" y="549283"/>
                    <a:pt x="317397" y="621721"/>
                    <a:pt x="343114" y="695873"/>
                  </a:cubicBezTo>
                  <a:cubicBezTo>
                    <a:pt x="349972" y="717304"/>
                    <a:pt x="357687" y="738307"/>
                    <a:pt x="359402" y="761024"/>
                  </a:cubicBezTo>
                  <a:cubicBezTo>
                    <a:pt x="359831" y="794456"/>
                    <a:pt x="331970" y="818460"/>
                    <a:pt x="325541" y="849749"/>
                  </a:cubicBezTo>
                  <a:cubicBezTo>
                    <a:pt x="325112" y="851035"/>
                    <a:pt x="325112" y="852321"/>
                    <a:pt x="324683" y="854035"/>
                  </a:cubicBezTo>
                  <a:lnTo>
                    <a:pt x="500420" y="823603"/>
                  </a:lnTo>
                  <a:cubicBezTo>
                    <a:pt x="501706" y="818460"/>
                    <a:pt x="504277" y="813316"/>
                    <a:pt x="507278" y="808601"/>
                  </a:cubicBezTo>
                  <a:cubicBezTo>
                    <a:pt x="520994" y="789313"/>
                    <a:pt x="547569" y="784170"/>
                    <a:pt x="566857" y="797886"/>
                  </a:cubicBezTo>
                  <a:cubicBezTo>
                    <a:pt x="586145" y="811601"/>
                    <a:pt x="591288" y="838605"/>
                    <a:pt x="577572" y="857893"/>
                  </a:cubicBezTo>
                  <a:cubicBezTo>
                    <a:pt x="563856" y="877181"/>
                    <a:pt x="536853" y="881896"/>
                    <a:pt x="517565" y="868180"/>
                  </a:cubicBezTo>
                  <a:cubicBezTo>
                    <a:pt x="511564" y="863894"/>
                    <a:pt x="507278" y="858322"/>
                    <a:pt x="504277" y="852321"/>
                  </a:cubicBezTo>
                  <a:lnTo>
                    <a:pt x="317397" y="884897"/>
                  </a:lnTo>
                  <a:cubicBezTo>
                    <a:pt x="312253" y="906756"/>
                    <a:pt x="307110" y="929045"/>
                    <a:pt x="304967" y="951762"/>
                  </a:cubicBezTo>
                  <a:cubicBezTo>
                    <a:pt x="302823" y="974908"/>
                    <a:pt x="303252" y="999339"/>
                    <a:pt x="314396" y="1020771"/>
                  </a:cubicBezTo>
                  <a:cubicBezTo>
                    <a:pt x="323826" y="1039202"/>
                    <a:pt x="343972" y="1047345"/>
                    <a:pt x="361974" y="1055061"/>
                  </a:cubicBezTo>
                  <a:cubicBezTo>
                    <a:pt x="392406" y="1066633"/>
                    <a:pt x="423696" y="1074777"/>
                    <a:pt x="455414" y="1081635"/>
                  </a:cubicBezTo>
                  <a:lnTo>
                    <a:pt x="442555" y="1007483"/>
                  </a:lnTo>
                  <a:cubicBezTo>
                    <a:pt x="436555" y="1006197"/>
                    <a:pt x="430125" y="1004054"/>
                    <a:pt x="424982" y="1000196"/>
                  </a:cubicBezTo>
                  <a:cubicBezTo>
                    <a:pt x="405693" y="986481"/>
                    <a:pt x="401407" y="959906"/>
                    <a:pt x="414695" y="940618"/>
                  </a:cubicBezTo>
                  <a:cubicBezTo>
                    <a:pt x="427982" y="921330"/>
                    <a:pt x="454985" y="916186"/>
                    <a:pt x="474273" y="929902"/>
                  </a:cubicBezTo>
                  <a:cubicBezTo>
                    <a:pt x="493562" y="943618"/>
                    <a:pt x="498705" y="970622"/>
                    <a:pt x="484989" y="989910"/>
                  </a:cubicBezTo>
                  <a:cubicBezTo>
                    <a:pt x="481132" y="995053"/>
                    <a:pt x="476417" y="999339"/>
                    <a:pt x="471273" y="1002339"/>
                  </a:cubicBezTo>
                  <a:lnTo>
                    <a:pt x="484989" y="1083350"/>
                  </a:lnTo>
                  <a:lnTo>
                    <a:pt x="485846" y="1088065"/>
                  </a:lnTo>
                  <a:cubicBezTo>
                    <a:pt x="510278" y="1092780"/>
                    <a:pt x="534710" y="1096637"/>
                    <a:pt x="559141" y="1101352"/>
                  </a:cubicBezTo>
                  <a:cubicBezTo>
                    <a:pt x="545425" y="1086779"/>
                    <a:pt x="543282" y="1064062"/>
                    <a:pt x="555284" y="1047345"/>
                  </a:cubicBezTo>
                  <a:cubicBezTo>
                    <a:pt x="569000" y="1028057"/>
                    <a:pt x="595574" y="1023342"/>
                    <a:pt x="615291" y="1037059"/>
                  </a:cubicBezTo>
                  <a:cubicBezTo>
                    <a:pt x="634579" y="1050774"/>
                    <a:pt x="639294" y="1077349"/>
                    <a:pt x="625578" y="1096637"/>
                  </a:cubicBezTo>
                  <a:cubicBezTo>
                    <a:pt x="620435" y="1103924"/>
                    <a:pt x="613577" y="1109496"/>
                    <a:pt x="605861" y="1112496"/>
                  </a:cubicBezTo>
                  <a:lnTo>
                    <a:pt x="620006" y="1142929"/>
                  </a:lnTo>
                  <a:cubicBezTo>
                    <a:pt x="630722" y="1151930"/>
                    <a:pt x="641437" y="1161360"/>
                    <a:pt x="651724" y="1170789"/>
                  </a:cubicBezTo>
                  <a:cubicBezTo>
                    <a:pt x="662011" y="1181505"/>
                    <a:pt x="672298" y="1192649"/>
                    <a:pt x="682157" y="1203793"/>
                  </a:cubicBezTo>
                  <a:lnTo>
                    <a:pt x="700587" y="1177647"/>
                  </a:lnTo>
                  <a:lnTo>
                    <a:pt x="664583" y="970193"/>
                  </a:lnTo>
                  <a:cubicBezTo>
                    <a:pt x="664154" y="969764"/>
                    <a:pt x="663726" y="969764"/>
                    <a:pt x="663297" y="969764"/>
                  </a:cubicBezTo>
                  <a:cubicBezTo>
                    <a:pt x="644009" y="956048"/>
                    <a:pt x="639294" y="929045"/>
                    <a:pt x="653010" y="909757"/>
                  </a:cubicBezTo>
                  <a:cubicBezTo>
                    <a:pt x="666726" y="890468"/>
                    <a:pt x="693301" y="886182"/>
                    <a:pt x="712589" y="899469"/>
                  </a:cubicBezTo>
                  <a:cubicBezTo>
                    <a:pt x="731877" y="912757"/>
                    <a:pt x="736592" y="939332"/>
                    <a:pt x="722876" y="959048"/>
                  </a:cubicBezTo>
                  <a:cubicBezTo>
                    <a:pt x="716018" y="968479"/>
                    <a:pt x="706160" y="974908"/>
                    <a:pt x="695444" y="976622"/>
                  </a:cubicBezTo>
                  <a:lnTo>
                    <a:pt x="730591" y="1178505"/>
                  </a:lnTo>
                  <a:lnTo>
                    <a:pt x="731877" y="1184505"/>
                  </a:lnTo>
                  <a:lnTo>
                    <a:pt x="702302" y="1226511"/>
                  </a:lnTo>
                  <a:cubicBezTo>
                    <a:pt x="715161" y="1241512"/>
                    <a:pt x="728020" y="1256086"/>
                    <a:pt x="741736" y="1270230"/>
                  </a:cubicBezTo>
                  <a:lnTo>
                    <a:pt x="742164" y="1269373"/>
                  </a:lnTo>
                  <a:lnTo>
                    <a:pt x="748165" y="1268516"/>
                  </a:lnTo>
                  <a:lnTo>
                    <a:pt x="821031" y="1255657"/>
                  </a:lnTo>
                  <a:cubicBezTo>
                    <a:pt x="822317" y="1250085"/>
                    <a:pt x="824460" y="1244513"/>
                    <a:pt x="828318" y="1239369"/>
                  </a:cubicBezTo>
                  <a:cubicBezTo>
                    <a:pt x="842034" y="1220081"/>
                    <a:pt x="868609" y="1215366"/>
                    <a:pt x="888325" y="1229082"/>
                  </a:cubicBezTo>
                  <a:cubicBezTo>
                    <a:pt x="907614" y="1242799"/>
                    <a:pt x="912328" y="1269373"/>
                    <a:pt x="898612" y="1288661"/>
                  </a:cubicBezTo>
                  <a:cubicBezTo>
                    <a:pt x="884896" y="1307949"/>
                    <a:pt x="858322" y="1312664"/>
                    <a:pt x="839034" y="1298948"/>
                  </a:cubicBezTo>
                  <a:cubicBezTo>
                    <a:pt x="833461" y="1295091"/>
                    <a:pt x="829175" y="1289947"/>
                    <a:pt x="826175" y="1284375"/>
                  </a:cubicBezTo>
                  <a:lnTo>
                    <a:pt x="767882" y="1294662"/>
                  </a:lnTo>
                  <a:cubicBezTo>
                    <a:pt x="767882" y="1294662"/>
                    <a:pt x="767882" y="1294662"/>
                    <a:pt x="767882" y="1294662"/>
                  </a:cubicBezTo>
                  <a:cubicBezTo>
                    <a:pt x="798314" y="1320380"/>
                    <a:pt x="840748" y="1317808"/>
                    <a:pt x="877610" y="1318236"/>
                  </a:cubicBezTo>
                  <a:cubicBezTo>
                    <a:pt x="902041" y="1320380"/>
                    <a:pt x="926473" y="1325094"/>
                    <a:pt x="949190" y="1334953"/>
                  </a:cubicBezTo>
                  <a:cubicBezTo>
                    <a:pt x="960334" y="1336667"/>
                    <a:pt x="972336" y="1336667"/>
                    <a:pt x="983909" y="1334095"/>
                  </a:cubicBezTo>
                  <a:lnTo>
                    <a:pt x="961192" y="1203793"/>
                  </a:lnTo>
                  <a:lnTo>
                    <a:pt x="959049" y="1192221"/>
                  </a:lnTo>
                  <a:lnTo>
                    <a:pt x="988624" y="1150215"/>
                  </a:lnTo>
                  <a:cubicBezTo>
                    <a:pt x="980908" y="1143357"/>
                    <a:pt x="976194" y="1136928"/>
                    <a:pt x="968478" y="113435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304398D4-8765-471B-8E92-78B59009DB73}"/>
                </a:ext>
              </a:extLst>
            </p:cNvPr>
            <p:cNvSpPr/>
            <p:nvPr/>
          </p:nvSpPr>
          <p:spPr>
            <a:xfrm>
              <a:off x="6772585" y="4305752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9CF7B145-6FCB-4A08-AF45-CE33CFEDBFB7}"/>
                </a:ext>
              </a:extLst>
            </p:cNvPr>
            <p:cNvSpPr/>
            <p:nvPr/>
          </p:nvSpPr>
          <p:spPr>
            <a:xfrm>
              <a:off x="6755011" y="4044291"/>
              <a:ext cx="42863" cy="265748"/>
            </a:xfrm>
            <a:custGeom>
              <a:avLst/>
              <a:gdLst>
                <a:gd name="connsiteX0" fmla="*/ 20788 w 42862"/>
                <a:gd name="connsiteY0" fmla="*/ 264676 h 265747"/>
                <a:gd name="connsiteX1" fmla="*/ 42648 w 42862"/>
                <a:gd name="connsiteY1" fmla="*/ 239387 h 265747"/>
                <a:gd name="connsiteX2" fmla="*/ 42648 w 42862"/>
                <a:gd name="connsiteY2" fmla="*/ 43506 h 265747"/>
                <a:gd name="connsiteX3" fmla="*/ 42648 w 42862"/>
                <a:gd name="connsiteY3" fmla="*/ 40505 h 265747"/>
                <a:gd name="connsiteX4" fmla="*/ 36219 w 42862"/>
                <a:gd name="connsiteY4" fmla="*/ 10930 h 265747"/>
                <a:gd name="connsiteX5" fmla="*/ 34504 w 42862"/>
                <a:gd name="connsiteY5" fmla="*/ 3215 h 265747"/>
                <a:gd name="connsiteX6" fmla="*/ 3215 w 42862"/>
                <a:gd name="connsiteY6" fmla="*/ 34504 h 265747"/>
                <a:gd name="connsiteX7" fmla="*/ 3215 w 42862"/>
                <a:gd name="connsiteY7" fmla="*/ 258247 h 265747"/>
                <a:gd name="connsiteX8" fmla="*/ 20788 w 42862"/>
                <a:gd name="connsiteY8" fmla="*/ 264676 h 265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862" h="265747">
                  <a:moveTo>
                    <a:pt x="20788" y="264676"/>
                  </a:moveTo>
                  <a:cubicBezTo>
                    <a:pt x="28075" y="256103"/>
                    <a:pt x="35362" y="247531"/>
                    <a:pt x="42648" y="239387"/>
                  </a:cubicBezTo>
                  <a:lnTo>
                    <a:pt x="42648" y="43506"/>
                  </a:lnTo>
                  <a:lnTo>
                    <a:pt x="42648" y="40505"/>
                  </a:lnTo>
                  <a:cubicBezTo>
                    <a:pt x="40505" y="30647"/>
                    <a:pt x="38362" y="20788"/>
                    <a:pt x="36219" y="10930"/>
                  </a:cubicBezTo>
                  <a:cubicBezTo>
                    <a:pt x="35790" y="8358"/>
                    <a:pt x="34933" y="5787"/>
                    <a:pt x="34504" y="3215"/>
                  </a:cubicBezTo>
                  <a:lnTo>
                    <a:pt x="3215" y="34504"/>
                  </a:lnTo>
                  <a:lnTo>
                    <a:pt x="3215" y="258247"/>
                  </a:lnTo>
                  <a:cubicBezTo>
                    <a:pt x="8787" y="260390"/>
                    <a:pt x="14788" y="262533"/>
                    <a:pt x="20788" y="26467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C9E24F0F-3E5C-4E45-93A8-EEF0EE3EFBAB}"/>
                </a:ext>
              </a:extLst>
            </p:cNvPr>
            <p:cNvSpPr/>
            <p:nvPr/>
          </p:nvSpPr>
          <p:spPr>
            <a:xfrm>
              <a:off x="5976628" y="3913132"/>
              <a:ext cx="38576" cy="55721"/>
            </a:xfrm>
            <a:custGeom>
              <a:avLst/>
              <a:gdLst>
                <a:gd name="connsiteX0" fmla="*/ 22074 w 38576"/>
                <a:gd name="connsiteY0" fmla="*/ 3215 h 55721"/>
                <a:gd name="connsiteX1" fmla="*/ 3215 w 38576"/>
                <a:gd name="connsiteY1" fmla="*/ 22074 h 55721"/>
                <a:gd name="connsiteX2" fmla="*/ 21646 w 38576"/>
                <a:gd name="connsiteY2" fmla="*/ 53792 h 55721"/>
                <a:gd name="connsiteX3" fmla="*/ 39219 w 38576"/>
                <a:gd name="connsiteY3" fmla="*/ 36219 h 55721"/>
                <a:gd name="connsiteX4" fmla="*/ 22074 w 38576"/>
                <a:gd name="connsiteY4" fmla="*/ 3215 h 5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576" h="55721">
                  <a:moveTo>
                    <a:pt x="22074" y="3215"/>
                  </a:moveTo>
                  <a:lnTo>
                    <a:pt x="3215" y="22074"/>
                  </a:lnTo>
                  <a:cubicBezTo>
                    <a:pt x="9215" y="32790"/>
                    <a:pt x="15216" y="43505"/>
                    <a:pt x="21646" y="53792"/>
                  </a:cubicBezTo>
                  <a:lnTo>
                    <a:pt x="39219" y="36219"/>
                  </a:lnTo>
                  <a:cubicBezTo>
                    <a:pt x="33218" y="25503"/>
                    <a:pt x="27646" y="14359"/>
                    <a:pt x="22074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CB3E4910-7EDB-45FA-90CE-B2C80D2E4350}"/>
                </a:ext>
              </a:extLst>
            </p:cNvPr>
            <p:cNvSpPr/>
            <p:nvPr/>
          </p:nvSpPr>
          <p:spPr>
            <a:xfrm>
              <a:off x="5959912" y="3884414"/>
              <a:ext cx="30004" cy="34290"/>
            </a:xfrm>
            <a:custGeom>
              <a:avLst/>
              <a:gdLst>
                <a:gd name="connsiteX0" fmla="*/ 26360 w 30003"/>
                <a:gd name="connsiteY0" fmla="*/ 7929 h 34290"/>
                <a:gd name="connsiteX1" fmla="*/ 20360 w 30003"/>
                <a:gd name="connsiteY1" fmla="*/ 3215 h 34290"/>
                <a:gd name="connsiteX2" fmla="*/ 3215 w 30003"/>
                <a:gd name="connsiteY2" fmla="*/ 20360 h 34290"/>
                <a:gd name="connsiteX3" fmla="*/ 10073 w 30003"/>
                <a:gd name="connsiteY3" fmla="*/ 33218 h 34290"/>
                <a:gd name="connsiteX4" fmla="*/ 29789 w 30003"/>
                <a:gd name="connsiteY4" fmla="*/ 13502 h 34290"/>
                <a:gd name="connsiteX5" fmla="*/ 26360 w 30003"/>
                <a:gd name="connsiteY5" fmla="*/ 7929 h 34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003" h="34290">
                  <a:moveTo>
                    <a:pt x="26360" y="7929"/>
                  </a:moveTo>
                  <a:cubicBezTo>
                    <a:pt x="24217" y="6215"/>
                    <a:pt x="22074" y="4501"/>
                    <a:pt x="20360" y="3215"/>
                  </a:cubicBezTo>
                  <a:lnTo>
                    <a:pt x="3215" y="20360"/>
                  </a:lnTo>
                  <a:cubicBezTo>
                    <a:pt x="5358" y="24646"/>
                    <a:pt x="7930" y="28932"/>
                    <a:pt x="10073" y="33218"/>
                  </a:cubicBezTo>
                  <a:lnTo>
                    <a:pt x="29789" y="13502"/>
                  </a:lnTo>
                  <a:cubicBezTo>
                    <a:pt x="28075" y="11787"/>
                    <a:pt x="27218" y="10073"/>
                    <a:pt x="26360" y="792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F0767759-B230-4B28-A159-7D241AF3BB15}"/>
                </a:ext>
              </a:extLst>
            </p:cNvPr>
            <p:cNvSpPr/>
            <p:nvPr/>
          </p:nvSpPr>
          <p:spPr>
            <a:xfrm>
              <a:off x="6005346" y="3964996"/>
              <a:ext cx="30004" cy="38576"/>
            </a:xfrm>
            <a:custGeom>
              <a:avLst/>
              <a:gdLst>
                <a:gd name="connsiteX0" fmla="*/ 19502 w 30003"/>
                <a:gd name="connsiteY0" fmla="*/ 3215 h 38576"/>
                <a:gd name="connsiteX1" fmla="*/ 19502 w 30003"/>
                <a:gd name="connsiteY1" fmla="*/ 3215 h 38576"/>
                <a:gd name="connsiteX2" fmla="*/ 3215 w 30003"/>
                <a:gd name="connsiteY2" fmla="*/ 19502 h 38576"/>
                <a:gd name="connsiteX3" fmla="*/ 13502 w 30003"/>
                <a:gd name="connsiteY3" fmla="*/ 36219 h 38576"/>
                <a:gd name="connsiteX4" fmla="*/ 28075 w 30003"/>
                <a:gd name="connsiteY4" fmla="*/ 21646 h 38576"/>
                <a:gd name="connsiteX5" fmla="*/ 19502 w 30003"/>
                <a:gd name="connsiteY5" fmla="*/ 3215 h 3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003" h="38576">
                  <a:moveTo>
                    <a:pt x="19502" y="3215"/>
                  </a:moveTo>
                  <a:lnTo>
                    <a:pt x="19502" y="3215"/>
                  </a:lnTo>
                  <a:lnTo>
                    <a:pt x="3215" y="19502"/>
                  </a:lnTo>
                  <a:cubicBezTo>
                    <a:pt x="6644" y="25075"/>
                    <a:pt x="10073" y="30647"/>
                    <a:pt x="13502" y="36219"/>
                  </a:cubicBezTo>
                  <a:lnTo>
                    <a:pt x="28075" y="21646"/>
                  </a:lnTo>
                  <a:cubicBezTo>
                    <a:pt x="25503" y="15645"/>
                    <a:pt x="22503" y="9216"/>
                    <a:pt x="19502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CB502732-B69F-4C96-BFAA-F1C6F7C66C7C}"/>
                </a:ext>
              </a:extLst>
            </p:cNvPr>
            <p:cNvSpPr/>
            <p:nvPr/>
          </p:nvSpPr>
          <p:spPr>
            <a:xfrm>
              <a:off x="6076926" y="4087154"/>
              <a:ext cx="8573" cy="12859"/>
            </a:xfrm>
            <a:custGeom>
              <a:avLst/>
              <a:gdLst>
                <a:gd name="connsiteX0" fmla="*/ 3215 w 8572"/>
                <a:gd name="connsiteY0" fmla="*/ 4501 h 12858"/>
                <a:gd name="connsiteX1" fmla="*/ 7501 w 8572"/>
                <a:gd name="connsiteY1" fmla="*/ 10501 h 12858"/>
                <a:gd name="connsiteX2" fmla="*/ 4501 w 8572"/>
                <a:gd name="connsiteY2" fmla="*/ 3215 h 12858"/>
                <a:gd name="connsiteX3" fmla="*/ 3215 w 8572"/>
                <a:gd name="connsiteY3" fmla="*/ 4501 h 12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" h="12858">
                  <a:moveTo>
                    <a:pt x="3215" y="4501"/>
                  </a:moveTo>
                  <a:cubicBezTo>
                    <a:pt x="4501" y="6644"/>
                    <a:pt x="6215" y="8787"/>
                    <a:pt x="7501" y="10501"/>
                  </a:cubicBezTo>
                  <a:cubicBezTo>
                    <a:pt x="6644" y="7930"/>
                    <a:pt x="5358" y="5358"/>
                    <a:pt x="4501" y="3215"/>
                  </a:cubicBezTo>
                  <a:lnTo>
                    <a:pt x="3215" y="450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6A58E674-8AE5-4611-9313-67EFEDE86BD5}"/>
                </a:ext>
              </a:extLst>
            </p:cNvPr>
            <p:cNvSpPr/>
            <p:nvPr/>
          </p:nvSpPr>
          <p:spPr>
            <a:xfrm>
              <a:off x="5932051" y="3848409"/>
              <a:ext cx="34290" cy="38576"/>
            </a:xfrm>
            <a:custGeom>
              <a:avLst/>
              <a:gdLst>
                <a:gd name="connsiteX0" fmla="*/ 3215 w 34290"/>
                <a:gd name="connsiteY0" fmla="*/ 3215 h 38576"/>
                <a:gd name="connsiteX1" fmla="*/ 21217 w 34290"/>
                <a:gd name="connsiteY1" fmla="*/ 38362 h 38576"/>
                <a:gd name="connsiteX2" fmla="*/ 32790 w 34290"/>
                <a:gd name="connsiteY2" fmla="*/ 26789 h 38576"/>
                <a:gd name="connsiteX3" fmla="*/ 3215 w 34290"/>
                <a:gd name="connsiteY3" fmla="*/ 3215 h 3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290" h="38576">
                  <a:moveTo>
                    <a:pt x="3215" y="3215"/>
                  </a:moveTo>
                  <a:cubicBezTo>
                    <a:pt x="9215" y="14788"/>
                    <a:pt x="14788" y="26789"/>
                    <a:pt x="21217" y="38362"/>
                  </a:cubicBezTo>
                  <a:lnTo>
                    <a:pt x="32790" y="26789"/>
                  </a:lnTo>
                  <a:cubicBezTo>
                    <a:pt x="22503" y="19074"/>
                    <a:pt x="12644" y="11359"/>
                    <a:pt x="3215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983A28D6-DEDA-4012-B71D-A792396AD914}"/>
                </a:ext>
              </a:extLst>
            </p:cNvPr>
            <p:cNvSpPr/>
            <p:nvPr/>
          </p:nvSpPr>
          <p:spPr>
            <a:xfrm>
              <a:off x="6060210" y="4059293"/>
              <a:ext cx="12859" cy="17145"/>
            </a:xfrm>
            <a:custGeom>
              <a:avLst/>
              <a:gdLst>
                <a:gd name="connsiteX0" fmla="*/ 3215 w 12858"/>
                <a:gd name="connsiteY0" fmla="*/ 8787 h 17145"/>
                <a:gd name="connsiteX1" fmla="*/ 8358 w 12858"/>
                <a:gd name="connsiteY1" fmla="*/ 16073 h 17145"/>
                <a:gd name="connsiteX2" fmla="*/ 12644 w 12858"/>
                <a:gd name="connsiteY2" fmla="*/ 11787 h 17145"/>
                <a:gd name="connsiteX3" fmla="*/ 8787 w 12858"/>
                <a:gd name="connsiteY3" fmla="*/ 3215 h 17145"/>
                <a:gd name="connsiteX4" fmla="*/ 3215 w 12858"/>
                <a:gd name="connsiteY4" fmla="*/ 8787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58" h="17145">
                  <a:moveTo>
                    <a:pt x="3215" y="8787"/>
                  </a:moveTo>
                  <a:cubicBezTo>
                    <a:pt x="4929" y="11359"/>
                    <a:pt x="6644" y="13502"/>
                    <a:pt x="8358" y="16073"/>
                  </a:cubicBezTo>
                  <a:lnTo>
                    <a:pt x="12644" y="11787"/>
                  </a:lnTo>
                  <a:cubicBezTo>
                    <a:pt x="11359" y="8787"/>
                    <a:pt x="10073" y="6215"/>
                    <a:pt x="8787" y="3215"/>
                  </a:cubicBezTo>
                  <a:lnTo>
                    <a:pt x="3215" y="878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7D300FD6-217F-4D6D-93A6-8E5C2C4344D5}"/>
                </a:ext>
              </a:extLst>
            </p:cNvPr>
            <p:cNvSpPr/>
            <p:nvPr/>
          </p:nvSpPr>
          <p:spPr>
            <a:xfrm>
              <a:off x="6026777" y="4002286"/>
              <a:ext cx="34290" cy="51435"/>
            </a:xfrm>
            <a:custGeom>
              <a:avLst/>
              <a:gdLst>
                <a:gd name="connsiteX0" fmla="*/ 3215 w 34290"/>
                <a:gd name="connsiteY0" fmla="*/ 15645 h 51435"/>
                <a:gd name="connsiteX1" fmla="*/ 3215 w 34290"/>
                <a:gd name="connsiteY1" fmla="*/ 15645 h 51435"/>
                <a:gd name="connsiteX2" fmla="*/ 25503 w 34290"/>
                <a:gd name="connsiteY2" fmla="*/ 49506 h 51435"/>
                <a:gd name="connsiteX3" fmla="*/ 33647 w 34290"/>
                <a:gd name="connsiteY3" fmla="*/ 41362 h 51435"/>
                <a:gd name="connsiteX4" fmla="*/ 15645 w 34290"/>
                <a:gd name="connsiteY4" fmla="*/ 3215 h 51435"/>
                <a:gd name="connsiteX5" fmla="*/ 3215 w 34290"/>
                <a:gd name="connsiteY5" fmla="*/ 15645 h 51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290" h="51435">
                  <a:moveTo>
                    <a:pt x="3215" y="15645"/>
                  </a:moveTo>
                  <a:lnTo>
                    <a:pt x="3215" y="15645"/>
                  </a:lnTo>
                  <a:cubicBezTo>
                    <a:pt x="10501" y="26789"/>
                    <a:pt x="18217" y="38362"/>
                    <a:pt x="25503" y="49506"/>
                  </a:cubicBezTo>
                  <a:lnTo>
                    <a:pt x="33647" y="41362"/>
                  </a:lnTo>
                  <a:cubicBezTo>
                    <a:pt x="27646" y="28504"/>
                    <a:pt x="21646" y="15645"/>
                    <a:pt x="15645" y="3215"/>
                  </a:cubicBezTo>
                  <a:lnTo>
                    <a:pt x="3215" y="1564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28033D83-BE87-403E-BFA1-7499CAA9058C}"/>
                </a:ext>
              </a:extLst>
            </p:cNvPr>
            <p:cNvSpPr/>
            <p:nvPr/>
          </p:nvSpPr>
          <p:spPr>
            <a:xfrm>
              <a:off x="5325546" y="5827800"/>
              <a:ext cx="317183" cy="120015"/>
            </a:xfrm>
            <a:custGeom>
              <a:avLst/>
              <a:gdLst>
                <a:gd name="connsiteX0" fmla="*/ 315682 w 317182"/>
                <a:gd name="connsiteY0" fmla="*/ 59793 h 120015"/>
                <a:gd name="connsiteX1" fmla="*/ 83796 w 317182"/>
                <a:gd name="connsiteY1" fmla="*/ 59793 h 120015"/>
                <a:gd name="connsiteX2" fmla="*/ 79510 w 317182"/>
                <a:gd name="connsiteY2" fmla="*/ 55507 h 120015"/>
                <a:gd name="connsiteX3" fmla="*/ 26789 w 317182"/>
                <a:gd name="connsiteY3" fmla="*/ 3215 h 120015"/>
                <a:gd name="connsiteX4" fmla="*/ 9644 w 317182"/>
                <a:gd name="connsiteY4" fmla="*/ 6643 h 120015"/>
                <a:gd name="connsiteX5" fmla="*/ 3215 w 317182"/>
                <a:gd name="connsiteY5" fmla="*/ 6215 h 120015"/>
                <a:gd name="connsiteX6" fmla="*/ 26360 w 317182"/>
                <a:gd name="connsiteY6" fmla="*/ 117229 h 120015"/>
                <a:gd name="connsiteX7" fmla="*/ 198239 w 317182"/>
                <a:gd name="connsiteY7" fmla="*/ 117229 h 120015"/>
                <a:gd name="connsiteX8" fmla="*/ 271534 w 317182"/>
                <a:gd name="connsiteY8" fmla="*/ 74795 h 120015"/>
                <a:gd name="connsiteX9" fmla="*/ 274963 w 317182"/>
                <a:gd name="connsiteY9" fmla="*/ 72652 h 120015"/>
                <a:gd name="connsiteX10" fmla="*/ 313539 w 317182"/>
                <a:gd name="connsiteY10" fmla="*/ 72652 h 120015"/>
                <a:gd name="connsiteX11" fmla="*/ 315682 w 317182"/>
                <a:gd name="connsiteY11" fmla="*/ 59793 h 12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7182" h="120015">
                  <a:moveTo>
                    <a:pt x="315682" y="59793"/>
                  </a:moveTo>
                  <a:lnTo>
                    <a:pt x="83796" y="59793"/>
                  </a:lnTo>
                  <a:lnTo>
                    <a:pt x="79510" y="55507"/>
                  </a:lnTo>
                  <a:lnTo>
                    <a:pt x="26789" y="3215"/>
                  </a:lnTo>
                  <a:cubicBezTo>
                    <a:pt x="21646" y="5358"/>
                    <a:pt x="15645" y="6643"/>
                    <a:pt x="9644" y="6643"/>
                  </a:cubicBezTo>
                  <a:cubicBezTo>
                    <a:pt x="7501" y="6643"/>
                    <a:pt x="5358" y="6643"/>
                    <a:pt x="3215" y="6215"/>
                  </a:cubicBezTo>
                  <a:cubicBezTo>
                    <a:pt x="10930" y="43077"/>
                    <a:pt x="18645" y="79939"/>
                    <a:pt x="26360" y="117229"/>
                  </a:cubicBezTo>
                  <a:lnTo>
                    <a:pt x="198239" y="117229"/>
                  </a:lnTo>
                  <a:lnTo>
                    <a:pt x="271534" y="74795"/>
                  </a:lnTo>
                  <a:lnTo>
                    <a:pt x="274963" y="72652"/>
                  </a:lnTo>
                  <a:lnTo>
                    <a:pt x="313539" y="72652"/>
                  </a:lnTo>
                  <a:cubicBezTo>
                    <a:pt x="314397" y="68365"/>
                    <a:pt x="314825" y="64079"/>
                    <a:pt x="315682" y="597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C0ED16F3-5645-4FB1-B35D-375048AF257B}"/>
                </a:ext>
              </a:extLst>
            </p:cNvPr>
            <p:cNvSpPr/>
            <p:nvPr/>
          </p:nvSpPr>
          <p:spPr>
            <a:xfrm>
              <a:off x="5792319" y="-3215"/>
              <a:ext cx="390049" cy="30004"/>
            </a:xfrm>
            <a:custGeom>
              <a:avLst/>
              <a:gdLst>
                <a:gd name="connsiteX0" fmla="*/ 388549 w 390048"/>
                <a:gd name="connsiteY0" fmla="*/ 30218 h 30003"/>
                <a:gd name="connsiteX1" fmla="*/ 328541 w 390048"/>
                <a:gd name="connsiteY1" fmla="*/ 3215 h 30003"/>
                <a:gd name="connsiteX2" fmla="*/ 55936 w 390048"/>
                <a:gd name="connsiteY2" fmla="*/ 3215 h 30003"/>
                <a:gd name="connsiteX3" fmla="*/ 3215 w 390048"/>
                <a:gd name="connsiteY3" fmla="*/ 30218 h 30003"/>
                <a:gd name="connsiteX4" fmla="*/ 388120 w 390048"/>
                <a:gd name="connsiteY4" fmla="*/ 30218 h 30003"/>
                <a:gd name="connsiteX5" fmla="*/ 388549 w 390048"/>
                <a:gd name="connsiteY5" fmla="*/ 30218 h 30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0048" h="30003">
                  <a:moveTo>
                    <a:pt x="388549" y="30218"/>
                  </a:moveTo>
                  <a:cubicBezTo>
                    <a:pt x="368832" y="20360"/>
                    <a:pt x="349115" y="11359"/>
                    <a:pt x="328541" y="3215"/>
                  </a:cubicBezTo>
                  <a:lnTo>
                    <a:pt x="55936" y="3215"/>
                  </a:lnTo>
                  <a:cubicBezTo>
                    <a:pt x="37933" y="11359"/>
                    <a:pt x="20360" y="19931"/>
                    <a:pt x="3215" y="30218"/>
                  </a:cubicBezTo>
                  <a:lnTo>
                    <a:pt x="388120" y="30218"/>
                  </a:lnTo>
                  <a:lnTo>
                    <a:pt x="388549" y="3021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2E35B9CE-8D9A-4813-B1A6-EE56AB741F6C}"/>
                </a:ext>
              </a:extLst>
            </p:cNvPr>
            <p:cNvSpPr/>
            <p:nvPr/>
          </p:nvSpPr>
          <p:spPr>
            <a:xfrm>
              <a:off x="5710452" y="52935"/>
              <a:ext cx="625793" cy="248603"/>
            </a:xfrm>
            <a:custGeom>
              <a:avLst/>
              <a:gdLst>
                <a:gd name="connsiteX0" fmla="*/ 427554 w 625792"/>
                <a:gd name="connsiteY0" fmla="*/ 40076 h 248602"/>
                <a:gd name="connsiteX1" fmla="*/ 427554 w 625792"/>
                <a:gd name="connsiteY1" fmla="*/ 40076 h 248602"/>
                <a:gd name="connsiteX2" fmla="*/ 433554 w 625792"/>
                <a:gd name="connsiteY2" fmla="*/ 40076 h 248602"/>
                <a:gd name="connsiteX3" fmla="*/ 579287 w 625792"/>
                <a:gd name="connsiteY3" fmla="*/ 185809 h 248602"/>
                <a:gd name="connsiteX4" fmla="*/ 576286 w 625792"/>
                <a:gd name="connsiteY4" fmla="*/ 188809 h 248602"/>
                <a:gd name="connsiteX5" fmla="*/ 580573 w 625792"/>
                <a:gd name="connsiteY5" fmla="*/ 204668 h 248602"/>
                <a:gd name="connsiteX6" fmla="*/ 624721 w 625792"/>
                <a:gd name="connsiteY6" fmla="*/ 248817 h 248602"/>
                <a:gd name="connsiteX7" fmla="*/ 620863 w 625792"/>
                <a:gd name="connsiteY7" fmla="*/ 182380 h 248602"/>
                <a:gd name="connsiteX8" fmla="*/ 618292 w 625792"/>
                <a:gd name="connsiteY8" fmla="*/ 157520 h 248602"/>
                <a:gd name="connsiteX9" fmla="*/ 463987 w 625792"/>
                <a:gd name="connsiteY9" fmla="*/ 3215 h 248602"/>
                <a:gd name="connsiteX10" fmla="*/ 40505 w 625792"/>
                <a:gd name="connsiteY10" fmla="*/ 3215 h 248602"/>
                <a:gd name="connsiteX11" fmla="*/ 3215 w 625792"/>
                <a:gd name="connsiteY11" fmla="*/ 34933 h 248602"/>
                <a:gd name="connsiteX12" fmla="*/ 7930 w 625792"/>
                <a:gd name="connsiteY12" fmla="*/ 39648 h 248602"/>
                <a:gd name="connsiteX13" fmla="*/ 427554 w 625792"/>
                <a:gd name="connsiteY13" fmla="*/ 40076 h 248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25792" h="248602">
                  <a:moveTo>
                    <a:pt x="427554" y="40076"/>
                  </a:moveTo>
                  <a:lnTo>
                    <a:pt x="427554" y="40076"/>
                  </a:lnTo>
                  <a:lnTo>
                    <a:pt x="433554" y="40076"/>
                  </a:lnTo>
                  <a:lnTo>
                    <a:pt x="579287" y="185809"/>
                  </a:lnTo>
                  <a:lnTo>
                    <a:pt x="576286" y="188809"/>
                  </a:lnTo>
                  <a:lnTo>
                    <a:pt x="580573" y="204668"/>
                  </a:lnTo>
                  <a:lnTo>
                    <a:pt x="624721" y="248817"/>
                  </a:lnTo>
                  <a:cubicBezTo>
                    <a:pt x="623435" y="226528"/>
                    <a:pt x="622149" y="204668"/>
                    <a:pt x="620863" y="182380"/>
                  </a:cubicBezTo>
                  <a:cubicBezTo>
                    <a:pt x="620006" y="174236"/>
                    <a:pt x="619578" y="165664"/>
                    <a:pt x="618292" y="157520"/>
                  </a:cubicBezTo>
                  <a:lnTo>
                    <a:pt x="463987" y="3215"/>
                  </a:lnTo>
                  <a:lnTo>
                    <a:pt x="40505" y="3215"/>
                  </a:lnTo>
                  <a:cubicBezTo>
                    <a:pt x="27218" y="13073"/>
                    <a:pt x="14788" y="23360"/>
                    <a:pt x="3215" y="34933"/>
                  </a:cubicBezTo>
                  <a:lnTo>
                    <a:pt x="7930" y="39648"/>
                  </a:lnTo>
                  <a:lnTo>
                    <a:pt x="427554" y="4007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2241BC9D-46F5-4862-9FB2-D596FD9602BF}"/>
                </a:ext>
              </a:extLst>
            </p:cNvPr>
            <p:cNvSpPr/>
            <p:nvPr/>
          </p:nvSpPr>
          <p:spPr>
            <a:xfrm>
              <a:off x="6188797" y="28932"/>
              <a:ext cx="124301" cy="124301"/>
            </a:xfrm>
            <a:custGeom>
              <a:avLst/>
              <a:gdLst>
                <a:gd name="connsiteX0" fmla="*/ 93655 w 124301"/>
                <a:gd name="connsiteY0" fmla="*/ 68794 h 124301"/>
                <a:gd name="connsiteX1" fmla="*/ 28932 w 124301"/>
                <a:gd name="connsiteY1" fmla="*/ 17359 h 124301"/>
                <a:gd name="connsiteX2" fmla="*/ 3215 w 124301"/>
                <a:gd name="connsiteY2" fmla="*/ 3215 h 124301"/>
                <a:gd name="connsiteX3" fmla="*/ 121515 w 124301"/>
                <a:gd name="connsiteY3" fmla="*/ 121944 h 124301"/>
                <a:gd name="connsiteX4" fmla="*/ 93655 w 124301"/>
                <a:gd name="connsiteY4" fmla="*/ 68794 h 124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301" h="124301">
                  <a:moveTo>
                    <a:pt x="93655" y="68794"/>
                  </a:moveTo>
                  <a:cubicBezTo>
                    <a:pt x="77367" y="46077"/>
                    <a:pt x="52507" y="31933"/>
                    <a:pt x="28932" y="17359"/>
                  </a:cubicBezTo>
                  <a:cubicBezTo>
                    <a:pt x="20360" y="12644"/>
                    <a:pt x="11787" y="7930"/>
                    <a:pt x="3215" y="3215"/>
                  </a:cubicBezTo>
                  <a:lnTo>
                    <a:pt x="121515" y="121944"/>
                  </a:lnTo>
                  <a:cubicBezTo>
                    <a:pt x="114229" y="103513"/>
                    <a:pt x="105656" y="85082"/>
                    <a:pt x="93655" y="687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E4AF582E-5E85-4CC5-870F-005E317E9C30}"/>
                </a:ext>
              </a:extLst>
            </p:cNvPr>
            <p:cNvSpPr/>
            <p:nvPr/>
          </p:nvSpPr>
          <p:spPr>
            <a:xfrm>
              <a:off x="5634156" y="106085"/>
              <a:ext cx="707231" cy="355759"/>
            </a:xfrm>
            <a:custGeom>
              <a:avLst/>
              <a:gdLst>
                <a:gd name="connsiteX0" fmla="*/ 442127 w 707231"/>
                <a:gd name="connsiteY0" fmla="*/ 100084 h 355758"/>
                <a:gd name="connsiteX1" fmla="*/ 442127 w 707231"/>
                <a:gd name="connsiteY1" fmla="*/ 100084 h 355758"/>
                <a:gd name="connsiteX2" fmla="*/ 448556 w 707231"/>
                <a:gd name="connsiteY2" fmla="*/ 100084 h 355758"/>
                <a:gd name="connsiteX3" fmla="*/ 559999 w 707231"/>
                <a:gd name="connsiteY3" fmla="*/ 211526 h 355758"/>
                <a:gd name="connsiteX4" fmla="*/ 559570 w 707231"/>
                <a:gd name="connsiteY4" fmla="*/ 217527 h 355758"/>
                <a:gd name="connsiteX5" fmla="*/ 559570 w 707231"/>
                <a:gd name="connsiteY5" fmla="*/ 306681 h 355758"/>
                <a:gd name="connsiteX6" fmla="*/ 606719 w 707231"/>
                <a:gd name="connsiteY6" fmla="*/ 353830 h 355758"/>
                <a:gd name="connsiteX7" fmla="*/ 675727 w 707231"/>
                <a:gd name="connsiteY7" fmla="*/ 353830 h 355758"/>
                <a:gd name="connsiteX8" fmla="*/ 689872 w 707231"/>
                <a:gd name="connsiteY8" fmla="*/ 316968 h 355758"/>
                <a:gd name="connsiteX9" fmla="*/ 704017 w 707231"/>
                <a:gd name="connsiteY9" fmla="*/ 279678 h 355758"/>
                <a:gd name="connsiteX10" fmla="*/ 702731 w 707231"/>
                <a:gd name="connsiteY10" fmla="*/ 239816 h 355758"/>
                <a:gd name="connsiteX11" fmla="*/ 629865 w 707231"/>
                <a:gd name="connsiteY11" fmla="*/ 166949 h 355758"/>
                <a:gd name="connsiteX12" fmla="*/ 629007 w 707231"/>
                <a:gd name="connsiteY12" fmla="*/ 163092 h 355758"/>
                <a:gd name="connsiteX13" fmla="*/ 623007 w 707231"/>
                <a:gd name="connsiteY13" fmla="*/ 142518 h 355758"/>
                <a:gd name="connsiteX14" fmla="*/ 496991 w 707231"/>
                <a:gd name="connsiteY14" fmla="*/ 16502 h 355758"/>
                <a:gd name="connsiteX15" fmla="*/ 77367 w 707231"/>
                <a:gd name="connsiteY15" fmla="*/ 16502 h 355758"/>
                <a:gd name="connsiteX16" fmla="*/ 71366 w 707231"/>
                <a:gd name="connsiteY16" fmla="*/ 16073 h 355758"/>
                <a:gd name="connsiteX17" fmla="*/ 58507 w 707231"/>
                <a:gd name="connsiteY17" fmla="*/ 3215 h 355758"/>
                <a:gd name="connsiteX18" fmla="*/ 37076 w 707231"/>
                <a:gd name="connsiteY18" fmla="*/ 30218 h 355758"/>
                <a:gd name="connsiteX19" fmla="*/ 51649 w 707231"/>
                <a:gd name="connsiteY19" fmla="*/ 44791 h 355758"/>
                <a:gd name="connsiteX20" fmla="*/ 470416 w 707231"/>
                <a:gd name="connsiteY20" fmla="*/ 44791 h 355758"/>
                <a:gd name="connsiteX21" fmla="*/ 476845 w 707231"/>
                <a:gd name="connsiteY21" fmla="*/ 44363 h 355758"/>
                <a:gd name="connsiteX22" fmla="*/ 635437 w 707231"/>
                <a:gd name="connsiteY22" fmla="*/ 202954 h 355758"/>
                <a:gd name="connsiteX23" fmla="*/ 635008 w 707231"/>
                <a:gd name="connsiteY23" fmla="*/ 209383 h 355758"/>
                <a:gd name="connsiteX24" fmla="*/ 635437 w 707231"/>
                <a:gd name="connsiteY24" fmla="*/ 229529 h 355758"/>
                <a:gd name="connsiteX25" fmla="*/ 677871 w 707231"/>
                <a:gd name="connsiteY25" fmla="*/ 241530 h 355758"/>
                <a:gd name="connsiteX26" fmla="*/ 677013 w 707231"/>
                <a:gd name="connsiteY26" fmla="*/ 308396 h 355758"/>
                <a:gd name="connsiteX27" fmla="*/ 609719 w 707231"/>
                <a:gd name="connsiteY27" fmla="*/ 309682 h 355758"/>
                <a:gd name="connsiteX28" fmla="*/ 606290 w 707231"/>
                <a:gd name="connsiteY28" fmla="*/ 248388 h 355758"/>
                <a:gd name="connsiteX29" fmla="*/ 606290 w 707231"/>
                <a:gd name="connsiteY29" fmla="*/ 214955 h 355758"/>
                <a:gd name="connsiteX30" fmla="*/ 464844 w 707231"/>
                <a:gd name="connsiteY30" fmla="*/ 73509 h 355758"/>
                <a:gd name="connsiteX31" fmla="*/ 46077 w 707231"/>
                <a:gd name="connsiteY31" fmla="*/ 74366 h 355758"/>
                <a:gd name="connsiteX32" fmla="*/ 40076 w 707231"/>
                <a:gd name="connsiteY32" fmla="*/ 74366 h 355758"/>
                <a:gd name="connsiteX33" fmla="*/ 21217 w 707231"/>
                <a:gd name="connsiteY33" fmla="*/ 55507 h 355758"/>
                <a:gd name="connsiteX34" fmla="*/ 3215 w 707231"/>
                <a:gd name="connsiteY34" fmla="*/ 92369 h 355758"/>
                <a:gd name="connsiteX35" fmla="*/ 11359 w 707231"/>
                <a:gd name="connsiteY35" fmla="*/ 100513 h 355758"/>
                <a:gd name="connsiteX36" fmla="*/ 442127 w 707231"/>
                <a:gd name="connsiteY36" fmla="*/ 100084 h 355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707231" h="355758">
                  <a:moveTo>
                    <a:pt x="442127" y="100084"/>
                  </a:moveTo>
                  <a:lnTo>
                    <a:pt x="442127" y="100084"/>
                  </a:lnTo>
                  <a:lnTo>
                    <a:pt x="448556" y="100084"/>
                  </a:lnTo>
                  <a:lnTo>
                    <a:pt x="559999" y="211526"/>
                  </a:lnTo>
                  <a:lnTo>
                    <a:pt x="559570" y="217527"/>
                  </a:lnTo>
                  <a:lnTo>
                    <a:pt x="559570" y="306681"/>
                  </a:lnTo>
                  <a:lnTo>
                    <a:pt x="606719" y="353830"/>
                  </a:lnTo>
                  <a:lnTo>
                    <a:pt x="675727" y="353830"/>
                  </a:lnTo>
                  <a:cubicBezTo>
                    <a:pt x="680442" y="341400"/>
                    <a:pt x="685157" y="328970"/>
                    <a:pt x="689872" y="316968"/>
                  </a:cubicBezTo>
                  <a:cubicBezTo>
                    <a:pt x="694158" y="304538"/>
                    <a:pt x="705303" y="293822"/>
                    <a:pt x="704017" y="279678"/>
                  </a:cubicBezTo>
                  <a:cubicBezTo>
                    <a:pt x="703588" y="266390"/>
                    <a:pt x="703159" y="253103"/>
                    <a:pt x="702731" y="239816"/>
                  </a:cubicBezTo>
                  <a:lnTo>
                    <a:pt x="629865" y="166949"/>
                  </a:lnTo>
                  <a:lnTo>
                    <a:pt x="629007" y="163092"/>
                  </a:lnTo>
                  <a:lnTo>
                    <a:pt x="623007" y="142518"/>
                  </a:lnTo>
                  <a:lnTo>
                    <a:pt x="496991" y="16502"/>
                  </a:lnTo>
                  <a:lnTo>
                    <a:pt x="77367" y="16502"/>
                  </a:lnTo>
                  <a:lnTo>
                    <a:pt x="71366" y="16073"/>
                  </a:lnTo>
                  <a:lnTo>
                    <a:pt x="58507" y="3215"/>
                  </a:lnTo>
                  <a:cubicBezTo>
                    <a:pt x="50792" y="11787"/>
                    <a:pt x="43505" y="20788"/>
                    <a:pt x="37076" y="30218"/>
                  </a:cubicBezTo>
                  <a:lnTo>
                    <a:pt x="51649" y="44791"/>
                  </a:lnTo>
                  <a:lnTo>
                    <a:pt x="470416" y="44791"/>
                  </a:lnTo>
                  <a:lnTo>
                    <a:pt x="476845" y="44363"/>
                  </a:lnTo>
                  <a:lnTo>
                    <a:pt x="635437" y="202954"/>
                  </a:lnTo>
                  <a:lnTo>
                    <a:pt x="635008" y="209383"/>
                  </a:lnTo>
                  <a:lnTo>
                    <a:pt x="635437" y="229529"/>
                  </a:lnTo>
                  <a:cubicBezTo>
                    <a:pt x="650439" y="226528"/>
                    <a:pt x="666298" y="230386"/>
                    <a:pt x="677871" y="241530"/>
                  </a:cubicBezTo>
                  <a:cubicBezTo>
                    <a:pt x="695873" y="259532"/>
                    <a:pt x="695444" y="289536"/>
                    <a:pt x="677013" y="308396"/>
                  </a:cubicBezTo>
                  <a:cubicBezTo>
                    <a:pt x="658154" y="327255"/>
                    <a:pt x="628150" y="327684"/>
                    <a:pt x="609719" y="309682"/>
                  </a:cubicBezTo>
                  <a:cubicBezTo>
                    <a:pt x="593431" y="293394"/>
                    <a:pt x="592146" y="267248"/>
                    <a:pt x="606290" y="248388"/>
                  </a:cubicBezTo>
                  <a:lnTo>
                    <a:pt x="606290" y="214955"/>
                  </a:lnTo>
                  <a:lnTo>
                    <a:pt x="464844" y="73509"/>
                  </a:lnTo>
                  <a:lnTo>
                    <a:pt x="46077" y="74366"/>
                  </a:lnTo>
                  <a:lnTo>
                    <a:pt x="40076" y="74366"/>
                  </a:lnTo>
                  <a:lnTo>
                    <a:pt x="21217" y="55507"/>
                  </a:lnTo>
                  <a:cubicBezTo>
                    <a:pt x="14359" y="67508"/>
                    <a:pt x="8358" y="79510"/>
                    <a:pt x="3215" y="92369"/>
                  </a:cubicBezTo>
                  <a:lnTo>
                    <a:pt x="11359" y="100513"/>
                  </a:lnTo>
                  <a:lnTo>
                    <a:pt x="442127" y="10008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D1617229-DA5E-4DF8-AD8A-E9E0BBDF4422}"/>
                </a:ext>
              </a:extLst>
            </p:cNvPr>
            <p:cNvSpPr/>
            <p:nvPr/>
          </p:nvSpPr>
          <p:spPr>
            <a:xfrm>
              <a:off x="4348215" y="3099602"/>
              <a:ext cx="12859" cy="197168"/>
            </a:xfrm>
            <a:custGeom>
              <a:avLst/>
              <a:gdLst>
                <a:gd name="connsiteX0" fmla="*/ 13568 w 12858"/>
                <a:gd name="connsiteY0" fmla="*/ 193953 h 197167"/>
                <a:gd name="connsiteX1" fmla="*/ 13568 w 12858"/>
                <a:gd name="connsiteY1" fmla="*/ 3215 h 197167"/>
                <a:gd name="connsiteX2" fmla="*/ 12282 w 12858"/>
                <a:gd name="connsiteY2" fmla="*/ 7929 h 197167"/>
                <a:gd name="connsiteX3" fmla="*/ 13568 w 12858"/>
                <a:gd name="connsiteY3" fmla="*/ 193953 h 197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58" h="197167">
                  <a:moveTo>
                    <a:pt x="13568" y="193953"/>
                  </a:moveTo>
                  <a:lnTo>
                    <a:pt x="13568" y="3215"/>
                  </a:lnTo>
                  <a:cubicBezTo>
                    <a:pt x="13139" y="4929"/>
                    <a:pt x="12711" y="6215"/>
                    <a:pt x="12282" y="7929"/>
                  </a:cubicBezTo>
                  <a:cubicBezTo>
                    <a:pt x="-1434" y="69223"/>
                    <a:pt x="1567" y="132659"/>
                    <a:pt x="13568" y="19395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758456AA-2A38-4595-B69D-EB2394036DA8}"/>
                </a:ext>
              </a:extLst>
            </p:cNvPr>
            <p:cNvSpPr/>
            <p:nvPr/>
          </p:nvSpPr>
          <p:spPr>
            <a:xfrm>
              <a:off x="5618726" y="227386"/>
              <a:ext cx="690086" cy="295751"/>
            </a:xfrm>
            <a:custGeom>
              <a:avLst/>
              <a:gdLst>
                <a:gd name="connsiteX0" fmla="*/ 432268 w 690086"/>
                <a:gd name="connsiteY0" fmla="*/ 51221 h 295751"/>
                <a:gd name="connsiteX1" fmla="*/ 432268 w 690086"/>
                <a:gd name="connsiteY1" fmla="*/ 51221 h 295751"/>
                <a:gd name="connsiteX2" fmla="*/ 436126 w 690086"/>
                <a:gd name="connsiteY2" fmla="*/ 51221 h 295751"/>
                <a:gd name="connsiteX3" fmla="*/ 448556 w 690086"/>
                <a:gd name="connsiteY3" fmla="*/ 67937 h 295751"/>
                <a:gd name="connsiteX4" fmla="*/ 510707 w 690086"/>
                <a:gd name="connsiteY4" fmla="*/ 130088 h 295751"/>
                <a:gd name="connsiteX5" fmla="*/ 511135 w 690086"/>
                <a:gd name="connsiteY5" fmla="*/ 134374 h 295751"/>
                <a:gd name="connsiteX6" fmla="*/ 510707 w 690086"/>
                <a:gd name="connsiteY6" fmla="*/ 198239 h 295751"/>
                <a:gd name="connsiteX7" fmla="*/ 605433 w 690086"/>
                <a:gd name="connsiteY7" fmla="*/ 292965 h 295751"/>
                <a:gd name="connsiteX8" fmla="*/ 688158 w 690086"/>
                <a:gd name="connsiteY8" fmla="*/ 292537 h 295751"/>
                <a:gd name="connsiteX9" fmla="*/ 687729 w 690086"/>
                <a:gd name="connsiteY9" fmla="*/ 281392 h 295751"/>
                <a:gd name="connsiteX10" fmla="*/ 683443 w 690086"/>
                <a:gd name="connsiteY10" fmla="*/ 262104 h 295751"/>
                <a:gd name="connsiteX11" fmla="*/ 610576 w 690086"/>
                <a:gd name="connsiteY11" fmla="*/ 262104 h 295751"/>
                <a:gd name="connsiteX12" fmla="*/ 546711 w 690086"/>
                <a:gd name="connsiteY12" fmla="*/ 198239 h 295751"/>
                <a:gd name="connsiteX13" fmla="*/ 546711 w 690086"/>
                <a:gd name="connsiteY13" fmla="*/ 102656 h 295751"/>
                <a:gd name="connsiteX14" fmla="*/ 452414 w 690086"/>
                <a:gd name="connsiteY14" fmla="*/ 8358 h 295751"/>
                <a:gd name="connsiteX15" fmla="*/ 21217 w 690086"/>
                <a:gd name="connsiteY15" fmla="*/ 8787 h 295751"/>
                <a:gd name="connsiteX16" fmla="*/ 14359 w 690086"/>
                <a:gd name="connsiteY16" fmla="*/ 8787 h 295751"/>
                <a:gd name="connsiteX17" fmla="*/ 8787 w 690086"/>
                <a:gd name="connsiteY17" fmla="*/ 3215 h 295751"/>
                <a:gd name="connsiteX18" fmla="*/ 4929 w 690086"/>
                <a:gd name="connsiteY18" fmla="*/ 26789 h 295751"/>
                <a:gd name="connsiteX19" fmla="*/ 3215 w 690086"/>
                <a:gd name="connsiteY19" fmla="*/ 46934 h 295751"/>
                <a:gd name="connsiteX20" fmla="*/ 4501 w 690086"/>
                <a:gd name="connsiteY20" fmla="*/ 48220 h 295751"/>
                <a:gd name="connsiteX21" fmla="*/ 432268 w 690086"/>
                <a:gd name="connsiteY21" fmla="*/ 51221 h 295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90086" h="295751">
                  <a:moveTo>
                    <a:pt x="432268" y="51221"/>
                  </a:moveTo>
                  <a:lnTo>
                    <a:pt x="432268" y="51221"/>
                  </a:lnTo>
                  <a:cubicBezTo>
                    <a:pt x="433554" y="51221"/>
                    <a:pt x="434840" y="51221"/>
                    <a:pt x="436126" y="51221"/>
                  </a:cubicBezTo>
                  <a:cubicBezTo>
                    <a:pt x="444270" y="52507"/>
                    <a:pt x="449842" y="59793"/>
                    <a:pt x="448556" y="67937"/>
                  </a:cubicBezTo>
                  <a:lnTo>
                    <a:pt x="510707" y="130088"/>
                  </a:lnTo>
                  <a:lnTo>
                    <a:pt x="511135" y="134374"/>
                  </a:lnTo>
                  <a:lnTo>
                    <a:pt x="510707" y="198239"/>
                  </a:lnTo>
                  <a:lnTo>
                    <a:pt x="605433" y="292965"/>
                  </a:lnTo>
                  <a:lnTo>
                    <a:pt x="688158" y="292537"/>
                  </a:lnTo>
                  <a:cubicBezTo>
                    <a:pt x="688158" y="288679"/>
                    <a:pt x="688158" y="284821"/>
                    <a:pt x="687729" y="281392"/>
                  </a:cubicBezTo>
                  <a:cubicBezTo>
                    <a:pt x="684300" y="275392"/>
                    <a:pt x="683014" y="268534"/>
                    <a:pt x="683443" y="262104"/>
                  </a:cubicBezTo>
                  <a:lnTo>
                    <a:pt x="610576" y="262104"/>
                  </a:lnTo>
                  <a:lnTo>
                    <a:pt x="546711" y="198239"/>
                  </a:lnTo>
                  <a:lnTo>
                    <a:pt x="546711" y="102656"/>
                  </a:lnTo>
                  <a:lnTo>
                    <a:pt x="452414" y="8358"/>
                  </a:lnTo>
                  <a:lnTo>
                    <a:pt x="21217" y="8787"/>
                  </a:lnTo>
                  <a:lnTo>
                    <a:pt x="14359" y="8787"/>
                  </a:lnTo>
                  <a:lnTo>
                    <a:pt x="8787" y="3215"/>
                  </a:lnTo>
                  <a:cubicBezTo>
                    <a:pt x="7072" y="10930"/>
                    <a:pt x="5786" y="18645"/>
                    <a:pt x="4929" y="26789"/>
                  </a:cubicBezTo>
                  <a:cubicBezTo>
                    <a:pt x="4072" y="33647"/>
                    <a:pt x="3643" y="40076"/>
                    <a:pt x="3215" y="46934"/>
                  </a:cubicBezTo>
                  <a:lnTo>
                    <a:pt x="4501" y="48220"/>
                  </a:lnTo>
                  <a:lnTo>
                    <a:pt x="432268" y="5122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E8344A2D-DB77-4019-99AA-CF69E20A285C}"/>
                </a:ext>
              </a:extLst>
            </p:cNvPr>
            <p:cNvSpPr/>
            <p:nvPr/>
          </p:nvSpPr>
          <p:spPr>
            <a:xfrm>
              <a:off x="6528697" y="4706088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913A50D7-C2B6-47B6-A304-7BC28AF4C37A}"/>
                </a:ext>
              </a:extLst>
            </p:cNvPr>
            <p:cNvSpPr/>
            <p:nvPr/>
          </p:nvSpPr>
          <p:spPr>
            <a:xfrm>
              <a:off x="6528697" y="4684228"/>
              <a:ext cx="445770" cy="214313"/>
            </a:xfrm>
            <a:custGeom>
              <a:avLst/>
              <a:gdLst>
                <a:gd name="connsiteX0" fmla="*/ 3215 w 445770"/>
                <a:gd name="connsiteY0" fmla="*/ 25074 h 214312"/>
                <a:gd name="connsiteX1" fmla="*/ 269820 w 445770"/>
                <a:gd name="connsiteY1" fmla="*/ 212812 h 214312"/>
                <a:gd name="connsiteX2" fmla="*/ 444699 w 445770"/>
                <a:gd name="connsiteY2" fmla="*/ 182380 h 214312"/>
                <a:gd name="connsiteX3" fmla="*/ 436983 w 445770"/>
                <a:gd name="connsiteY3" fmla="*/ 163521 h 214312"/>
                <a:gd name="connsiteX4" fmla="*/ 433126 w 445770"/>
                <a:gd name="connsiteY4" fmla="*/ 153233 h 214312"/>
                <a:gd name="connsiteX5" fmla="*/ 271963 w 445770"/>
                <a:gd name="connsiteY5" fmla="*/ 181094 h 214312"/>
                <a:gd name="connsiteX6" fmla="*/ 268105 w 445770"/>
                <a:gd name="connsiteY6" fmla="*/ 181952 h 214312"/>
                <a:gd name="connsiteX7" fmla="*/ 14787 w 445770"/>
                <a:gd name="connsiteY7" fmla="*/ 3215 h 214312"/>
                <a:gd name="connsiteX8" fmla="*/ 3215 w 445770"/>
                <a:gd name="connsiteY8" fmla="*/ 25074 h 2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5770" h="214312">
                  <a:moveTo>
                    <a:pt x="3215" y="25074"/>
                  </a:moveTo>
                  <a:lnTo>
                    <a:pt x="269820" y="212812"/>
                  </a:lnTo>
                  <a:lnTo>
                    <a:pt x="444699" y="182380"/>
                  </a:lnTo>
                  <a:cubicBezTo>
                    <a:pt x="442127" y="175951"/>
                    <a:pt x="439555" y="169950"/>
                    <a:pt x="436983" y="163521"/>
                  </a:cubicBezTo>
                  <a:cubicBezTo>
                    <a:pt x="435697" y="160091"/>
                    <a:pt x="434411" y="156663"/>
                    <a:pt x="433126" y="153233"/>
                  </a:cubicBezTo>
                  <a:lnTo>
                    <a:pt x="271963" y="181094"/>
                  </a:lnTo>
                  <a:lnTo>
                    <a:pt x="268105" y="181952"/>
                  </a:lnTo>
                  <a:lnTo>
                    <a:pt x="14787" y="3215"/>
                  </a:lnTo>
                  <a:cubicBezTo>
                    <a:pt x="10930" y="10502"/>
                    <a:pt x="6644" y="17788"/>
                    <a:pt x="3215" y="250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906A2795-2FF8-4769-8F7C-469337A3F3D8}"/>
                </a:ext>
              </a:extLst>
            </p:cNvPr>
            <p:cNvSpPr/>
            <p:nvPr/>
          </p:nvSpPr>
          <p:spPr>
            <a:xfrm>
              <a:off x="4407432" y="3495223"/>
              <a:ext cx="192881" cy="214313"/>
            </a:xfrm>
            <a:custGeom>
              <a:avLst/>
              <a:gdLst>
                <a:gd name="connsiteX0" fmla="*/ 143375 w 192881"/>
                <a:gd name="connsiteY0" fmla="*/ 164806 h 214312"/>
                <a:gd name="connsiteX1" fmla="*/ 143375 w 192881"/>
                <a:gd name="connsiteY1" fmla="*/ 164806 h 214312"/>
                <a:gd name="connsiteX2" fmla="*/ 143375 w 192881"/>
                <a:gd name="connsiteY2" fmla="*/ 25932 h 214312"/>
                <a:gd name="connsiteX3" fmla="*/ 120658 w 192881"/>
                <a:gd name="connsiteY3" fmla="*/ 3215 h 214312"/>
                <a:gd name="connsiteX4" fmla="*/ 3215 w 192881"/>
                <a:gd name="connsiteY4" fmla="*/ 3215 h 214312"/>
                <a:gd name="connsiteX5" fmla="*/ 31075 w 192881"/>
                <a:gd name="connsiteY5" fmla="*/ 103942 h 214312"/>
                <a:gd name="connsiteX6" fmla="*/ 35790 w 192881"/>
                <a:gd name="connsiteY6" fmla="*/ 99227 h 214312"/>
                <a:gd name="connsiteX7" fmla="*/ 28932 w 192881"/>
                <a:gd name="connsiteY7" fmla="*/ 76081 h 214312"/>
                <a:gd name="connsiteX8" fmla="*/ 71795 w 192881"/>
                <a:gd name="connsiteY8" fmla="*/ 33647 h 214312"/>
                <a:gd name="connsiteX9" fmla="*/ 115086 w 192881"/>
                <a:gd name="connsiteY9" fmla="*/ 76081 h 214312"/>
                <a:gd name="connsiteX10" fmla="*/ 71795 w 192881"/>
                <a:gd name="connsiteY10" fmla="*/ 119372 h 214312"/>
                <a:gd name="connsiteX11" fmla="*/ 59365 w 192881"/>
                <a:gd name="connsiteY11" fmla="*/ 117229 h 214312"/>
                <a:gd name="connsiteX12" fmla="*/ 40505 w 192881"/>
                <a:gd name="connsiteY12" fmla="*/ 136088 h 214312"/>
                <a:gd name="connsiteX13" fmla="*/ 68794 w 192881"/>
                <a:gd name="connsiteY13" fmla="*/ 169093 h 214312"/>
                <a:gd name="connsiteX14" fmla="*/ 190524 w 192881"/>
                <a:gd name="connsiteY14" fmla="*/ 211955 h 214312"/>
                <a:gd name="connsiteX15" fmla="*/ 147233 w 192881"/>
                <a:gd name="connsiteY15" fmla="*/ 168664 h 214312"/>
                <a:gd name="connsiteX16" fmla="*/ 143375 w 192881"/>
                <a:gd name="connsiteY16" fmla="*/ 164806 h 2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2881" h="214312">
                  <a:moveTo>
                    <a:pt x="143375" y="164806"/>
                  </a:moveTo>
                  <a:lnTo>
                    <a:pt x="143375" y="164806"/>
                  </a:lnTo>
                  <a:lnTo>
                    <a:pt x="143375" y="25932"/>
                  </a:lnTo>
                  <a:lnTo>
                    <a:pt x="120658" y="3215"/>
                  </a:lnTo>
                  <a:lnTo>
                    <a:pt x="3215" y="3215"/>
                  </a:lnTo>
                  <a:cubicBezTo>
                    <a:pt x="11787" y="37076"/>
                    <a:pt x="21217" y="70509"/>
                    <a:pt x="31075" y="103942"/>
                  </a:cubicBezTo>
                  <a:lnTo>
                    <a:pt x="35790" y="99227"/>
                  </a:lnTo>
                  <a:cubicBezTo>
                    <a:pt x="31504" y="92797"/>
                    <a:pt x="28932" y="84653"/>
                    <a:pt x="28932" y="76081"/>
                  </a:cubicBezTo>
                  <a:cubicBezTo>
                    <a:pt x="28932" y="52507"/>
                    <a:pt x="47792" y="33647"/>
                    <a:pt x="71795" y="33647"/>
                  </a:cubicBezTo>
                  <a:cubicBezTo>
                    <a:pt x="95798" y="33647"/>
                    <a:pt x="115086" y="52507"/>
                    <a:pt x="115086" y="76081"/>
                  </a:cubicBezTo>
                  <a:cubicBezTo>
                    <a:pt x="115086" y="99655"/>
                    <a:pt x="95369" y="119372"/>
                    <a:pt x="71795" y="119372"/>
                  </a:cubicBezTo>
                  <a:cubicBezTo>
                    <a:pt x="67508" y="119372"/>
                    <a:pt x="63222" y="118515"/>
                    <a:pt x="59365" y="117229"/>
                  </a:cubicBezTo>
                  <a:lnTo>
                    <a:pt x="40505" y="136088"/>
                  </a:lnTo>
                  <a:cubicBezTo>
                    <a:pt x="45649" y="150233"/>
                    <a:pt x="55507" y="161806"/>
                    <a:pt x="68794" y="169093"/>
                  </a:cubicBezTo>
                  <a:cubicBezTo>
                    <a:pt x="106942" y="189238"/>
                    <a:pt x="148519" y="202097"/>
                    <a:pt x="190524" y="211955"/>
                  </a:cubicBezTo>
                  <a:lnTo>
                    <a:pt x="147233" y="168664"/>
                  </a:lnTo>
                  <a:lnTo>
                    <a:pt x="143375" y="16480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FAD4C81D-01EE-4288-9060-5245FA787E0C}"/>
                </a:ext>
              </a:extLst>
            </p:cNvPr>
            <p:cNvSpPr/>
            <p:nvPr/>
          </p:nvSpPr>
          <p:spPr>
            <a:xfrm>
              <a:off x="5620869" y="353401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75355338-049D-4DA4-954C-84AB382C913E}"/>
                </a:ext>
              </a:extLst>
            </p:cNvPr>
            <p:cNvSpPr/>
            <p:nvPr/>
          </p:nvSpPr>
          <p:spPr>
            <a:xfrm>
              <a:off x="5617011" y="301966"/>
              <a:ext cx="690086" cy="304324"/>
            </a:xfrm>
            <a:custGeom>
              <a:avLst/>
              <a:gdLst>
                <a:gd name="connsiteX0" fmla="*/ 7072 w 690086"/>
                <a:gd name="connsiteY0" fmla="*/ 54650 h 304323"/>
                <a:gd name="connsiteX1" fmla="*/ 366689 w 690086"/>
                <a:gd name="connsiteY1" fmla="*/ 54650 h 304323"/>
                <a:gd name="connsiteX2" fmla="*/ 376119 w 690086"/>
                <a:gd name="connsiteY2" fmla="*/ 40076 h 304323"/>
                <a:gd name="connsiteX3" fmla="*/ 442984 w 690086"/>
                <a:gd name="connsiteY3" fmla="*/ 38791 h 304323"/>
                <a:gd name="connsiteX4" fmla="*/ 441698 w 690086"/>
                <a:gd name="connsiteY4" fmla="*/ 105656 h 304323"/>
                <a:gd name="connsiteX5" fmla="*/ 374833 w 690086"/>
                <a:gd name="connsiteY5" fmla="*/ 106942 h 304323"/>
                <a:gd name="connsiteX6" fmla="*/ 362831 w 690086"/>
                <a:gd name="connsiteY6" fmla="*/ 83796 h 304323"/>
                <a:gd name="connsiteX7" fmla="*/ 7930 w 690086"/>
                <a:gd name="connsiteY7" fmla="*/ 83796 h 304323"/>
                <a:gd name="connsiteX8" fmla="*/ 10930 w 690086"/>
                <a:gd name="connsiteY8" fmla="*/ 109942 h 304323"/>
                <a:gd name="connsiteX9" fmla="*/ 263390 w 690086"/>
                <a:gd name="connsiteY9" fmla="*/ 109942 h 304323"/>
                <a:gd name="connsiteX10" fmla="*/ 269391 w 690086"/>
                <a:gd name="connsiteY10" fmla="*/ 109942 h 304323"/>
                <a:gd name="connsiteX11" fmla="*/ 319969 w 690086"/>
                <a:gd name="connsiteY11" fmla="*/ 160520 h 304323"/>
                <a:gd name="connsiteX12" fmla="*/ 457557 w 690086"/>
                <a:gd name="connsiteY12" fmla="*/ 160520 h 304323"/>
                <a:gd name="connsiteX13" fmla="*/ 463987 w 690086"/>
                <a:gd name="connsiteY13" fmla="*/ 160520 h 304323"/>
                <a:gd name="connsiteX14" fmla="*/ 605433 w 690086"/>
                <a:gd name="connsiteY14" fmla="*/ 301966 h 304323"/>
                <a:gd name="connsiteX15" fmla="*/ 612291 w 690086"/>
                <a:gd name="connsiteY15" fmla="*/ 294251 h 304323"/>
                <a:gd name="connsiteX16" fmla="*/ 676585 w 690086"/>
                <a:gd name="connsiteY16" fmla="*/ 290822 h 304323"/>
                <a:gd name="connsiteX17" fmla="*/ 684729 w 690086"/>
                <a:gd name="connsiteY17" fmla="*/ 267248 h 304323"/>
                <a:gd name="connsiteX18" fmla="*/ 689015 w 690086"/>
                <a:gd name="connsiteY18" fmla="*/ 240244 h 304323"/>
                <a:gd name="connsiteX19" fmla="*/ 686872 w 690086"/>
                <a:gd name="connsiteY19" fmla="*/ 238101 h 304323"/>
                <a:gd name="connsiteX20" fmla="*/ 599004 w 690086"/>
                <a:gd name="connsiteY20" fmla="*/ 238101 h 304323"/>
                <a:gd name="connsiteX21" fmla="*/ 493133 w 690086"/>
                <a:gd name="connsiteY21" fmla="*/ 132231 h 304323"/>
                <a:gd name="connsiteX22" fmla="*/ 493133 w 690086"/>
                <a:gd name="connsiteY22" fmla="*/ 128373 h 304323"/>
                <a:gd name="connsiteX23" fmla="*/ 492705 w 690086"/>
                <a:gd name="connsiteY23" fmla="*/ 64079 h 304323"/>
                <a:gd name="connsiteX24" fmla="*/ 435269 w 690086"/>
                <a:gd name="connsiteY24" fmla="*/ 6644 h 304323"/>
                <a:gd name="connsiteX25" fmla="*/ 433983 w 690086"/>
                <a:gd name="connsiteY25" fmla="*/ 6215 h 304323"/>
                <a:gd name="connsiteX26" fmla="*/ 3215 w 690086"/>
                <a:gd name="connsiteY26" fmla="*/ 3215 h 304323"/>
                <a:gd name="connsiteX27" fmla="*/ 5358 w 690086"/>
                <a:gd name="connsiteY27" fmla="*/ 52935 h 304323"/>
                <a:gd name="connsiteX28" fmla="*/ 7072 w 690086"/>
                <a:gd name="connsiteY28" fmla="*/ 54650 h 304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90086" h="304323">
                  <a:moveTo>
                    <a:pt x="7072" y="54650"/>
                  </a:moveTo>
                  <a:lnTo>
                    <a:pt x="366689" y="54650"/>
                  </a:lnTo>
                  <a:cubicBezTo>
                    <a:pt x="369260" y="49506"/>
                    <a:pt x="371832" y="44363"/>
                    <a:pt x="376119" y="40076"/>
                  </a:cubicBezTo>
                  <a:cubicBezTo>
                    <a:pt x="394978" y="21217"/>
                    <a:pt x="424982" y="20788"/>
                    <a:pt x="442984" y="38791"/>
                  </a:cubicBezTo>
                  <a:cubicBezTo>
                    <a:pt x="460986" y="56793"/>
                    <a:pt x="460558" y="86797"/>
                    <a:pt x="441698" y="105656"/>
                  </a:cubicBezTo>
                  <a:cubicBezTo>
                    <a:pt x="422839" y="124516"/>
                    <a:pt x="393264" y="124944"/>
                    <a:pt x="374833" y="106942"/>
                  </a:cubicBezTo>
                  <a:cubicBezTo>
                    <a:pt x="368403" y="100513"/>
                    <a:pt x="364546" y="92369"/>
                    <a:pt x="362831" y="83796"/>
                  </a:cubicBezTo>
                  <a:lnTo>
                    <a:pt x="7930" y="83796"/>
                  </a:lnTo>
                  <a:cubicBezTo>
                    <a:pt x="8787" y="92369"/>
                    <a:pt x="9644" y="101370"/>
                    <a:pt x="10930" y="109942"/>
                  </a:cubicBezTo>
                  <a:lnTo>
                    <a:pt x="263390" y="109942"/>
                  </a:lnTo>
                  <a:lnTo>
                    <a:pt x="269391" y="109942"/>
                  </a:lnTo>
                  <a:lnTo>
                    <a:pt x="319969" y="160520"/>
                  </a:lnTo>
                  <a:lnTo>
                    <a:pt x="457557" y="160520"/>
                  </a:lnTo>
                  <a:lnTo>
                    <a:pt x="463987" y="160520"/>
                  </a:lnTo>
                  <a:lnTo>
                    <a:pt x="605433" y="301966"/>
                  </a:lnTo>
                  <a:cubicBezTo>
                    <a:pt x="607147" y="299395"/>
                    <a:pt x="609719" y="296823"/>
                    <a:pt x="612291" y="294251"/>
                  </a:cubicBezTo>
                  <a:cubicBezTo>
                    <a:pt x="630293" y="276249"/>
                    <a:pt x="658154" y="274963"/>
                    <a:pt x="676585" y="290822"/>
                  </a:cubicBezTo>
                  <a:cubicBezTo>
                    <a:pt x="680014" y="283107"/>
                    <a:pt x="683014" y="275392"/>
                    <a:pt x="684729" y="267248"/>
                  </a:cubicBezTo>
                  <a:cubicBezTo>
                    <a:pt x="686443" y="258247"/>
                    <a:pt x="688158" y="249245"/>
                    <a:pt x="689015" y="240244"/>
                  </a:cubicBezTo>
                  <a:lnTo>
                    <a:pt x="686872" y="238101"/>
                  </a:lnTo>
                  <a:lnTo>
                    <a:pt x="599004" y="238101"/>
                  </a:lnTo>
                  <a:lnTo>
                    <a:pt x="493133" y="132231"/>
                  </a:lnTo>
                  <a:lnTo>
                    <a:pt x="493133" y="128373"/>
                  </a:lnTo>
                  <a:lnTo>
                    <a:pt x="492705" y="64079"/>
                  </a:lnTo>
                  <a:lnTo>
                    <a:pt x="435269" y="6644"/>
                  </a:lnTo>
                  <a:cubicBezTo>
                    <a:pt x="434840" y="6644"/>
                    <a:pt x="434412" y="6644"/>
                    <a:pt x="433983" y="6215"/>
                  </a:cubicBezTo>
                  <a:lnTo>
                    <a:pt x="3215" y="3215"/>
                  </a:lnTo>
                  <a:cubicBezTo>
                    <a:pt x="3215" y="19931"/>
                    <a:pt x="4072" y="36219"/>
                    <a:pt x="5358" y="52935"/>
                  </a:cubicBezTo>
                  <a:lnTo>
                    <a:pt x="7072" y="546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9C355069-608B-4769-B27A-1E9842C73157}"/>
                </a:ext>
              </a:extLst>
            </p:cNvPr>
            <p:cNvSpPr/>
            <p:nvPr/>
          </p:nvSpPr>
          <p:spPr>
            <a:xfrm>
              <a:off x="6661571" y="4457915"/>
              <a:ext cx="210026" cy="137160"/>
            </a:xfrm>
            <a:custGeom>
              <a:avLst/>
              <a:gdLst>
                <a:gd name="connsiteX0" fmla="*/ 3215 w 210026"/>
                <a:gd name="connsiteY0" fmla="*/ 32361 h 137160"/>
                <a:gd name="connsiteX1" fmla="*/ 152805 w 210026"/>
                <a:gd name="connsiteY1" fmla="*/ 137374 h 137160"/>
                <a:gd name="connsiteX2" fmla="*/ 208955 w 210026"/>
                <a:gd name="connsiteY2" fmla="*/ 127944 h 137160"/>
                <a:gd name="connsiteX3" fmla="*/ 192238 w 210026"/>
                <a:gd name="connsiteY3" fmla="*/ 90654 h 137160"/>
                <a:gd name="connsiteX4" fmla="*/ 162234 w 210026"/>
                <a:gd name="connsiteY4" fmla="*/ 95798 h 137160"/>
                <a:gd name="connsiteX5" fmla="*/ 156234 w 210026"/>
                <a:gd name="connsiteY5" fmla="*/ 96655 h 137160"/>
                <a:gd name="connsiteX6" fmla="*/ 23789 w 210026"/>
                <a:gd name="connsiteY6" fmla="*/ 3215 h 137160"/>
                <a:gd name="connsiteX7" fmla="*/ 11358 w 210026"/>
                <a:gd name="connsiteY7" fmla="*/ 20360 h 137160"/>
                <a:gd name="connsiteX8" fmla="*/ 11358 w 210026"/>
                <a:gd name="connsiteY8" fmla="*/ 20360 h 137160"/>
                <a:gd name="connsiteX9" fmla="*/ 3215 w 210026"/>
                <a:gd name="connsiteY9" fmla="*/ 32361 h 13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0026" h="137160">
                  <a:moveTo>
                    <a:pt x="3215" y="32361"/>
                  </a:moveTo>
                  <a:lnTo>
                    <a:pt x="152805" y="137374"/>
                  </a:lnTo>
                  <a:lnTo>
                    <a:pt x="208955" y="127944"/>
                  </a:lnTo>
                  <a:cubicBezTo>
                    <a:pt x="202954" y="115514"/>
                    <a:pt x="197382" y="103084"/>
                    <a:pt x="192238" y="90654"/>
                  </a:cubicBezTo>
                  <a:lnTo>
                    <a:pt x="162234" y="95798"/>
                  </a:lnTo>
                  <a:lnTo>
                    <a:pt x="156234" y="96655"/>
                  </a:lnTo>
                  <a:lnTo>
                    <a:pt x="23789" y="3215"/>
                  </a:lnTo>
                  <a:cubicBezTo>
                    <a:pt x="19502" y="8786"/>
                    <a:pt x="15645" y="14787"/>
                    <a:pt x="11358" y="20360"/>
                  </a:cubicBezTo>
                  <a:lnTo>
                    <a:pt x="11358" y="20360"/>
                  </a:lnTo>
                  <a:cubicBezTo>
                    <a:pt x="8358" y="25074"/>
                    <a:pt x="5786" y="28503"/>
                    <a:pt x="3215" y="3236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B9C4E92C-F77B-4F4B-A327-CD2AC3793E9D}"/>
                </a:ext>
              </a:extLst>
            </p:cNvPr>
            <p:cNvSpPr/>
            <p:nvPr/>
          </p:nvSpPr>
          <p:spPr>
            <a:xfrm>
              <a:off x="6699290" y="4403479"/>
              <a:ext cx="145733" cy="120015"/>
            </a:xfrm>
            <a:custGeom>
              <a:avLst/>
              <a:gdLst>
                <a:gd name="connsiteX0" fmla="*/ 3215 w 145732"/>
                <a:gd name="connsiteY0" fmla="*/ 34076 h 120015"/>
                <a:gd name="connsiteX1" fmla="*/ 125373 w 145732"/>
                <a:gd name="connsiteY1" fmla="*/ 120230 h 120015"/>
                <a:gd name="connsiteX2" fmla="*/ 145518 w 145732"/>
                <a:gd name="connsiteY2" fmla="*/ 116800 h 120015"/>
                <a:gd name="connsiteX3" fmla="*/ 138660 w 145732"/>
                <a:gd name="connsiteY3" fmla="*/ 82082 h 120015"/>
                <a:gd name="connsiteX4" fmla="*/ 26789 w 145732"/>
                <a:gd name="connsiteY4" fmla="*/ 3215 h 120015"/>
                <a:gd name="connsiteX5" fmla="*/ 3215 w 145732"/>
                <a:gd name="connsiteY5" fmla="*/ 34076 h 12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5732" h="120015">
                  <a:moveTo>
                    <a:pt x="3215" y="34076"/>
                  </a:moveTo>
                  <a:lnTo>
                    <a:pt x="125373" y="120230"/>
                  </a:lnTo>
                  <a:lnTo>
                    <a:pt x="145518" y="116800"/>
                  </a:lnTo>
                  <a:cubicBezTo>
                    <a:pt x="142518" y="105228"/>
                    <a:pt x="139946" y="93654"/>
                    <a:pt x="138660" y="82082"/>
                  </a:cubicBezTo>
                  <a:lnTo>
                    <a:pt x="26789" y="3215"/>
                  </a:lnTo>
                  <a:cubicBezTo>
                    <a:pt x="18645" y="13502"/>
                    <a:pt x="10930" y="23789"/>
                    <a:pt x="3215" y="3407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EE0D86AE-5551-4F26-8328-20849F28739C}"/>
                </a:ext>
              </a:extLst>
            </p:cNvPr>
            <p:cNvSpPr/>
            <p:nvPr/>
          </p:nvSpPr>
          <p:spPr>
            <a:xfrm>
              <a:off x="6831735" y="4444627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A8C702C0-65B5-4944-8E7A-6F9FF159AF57}"/>
                </a:ext>
              </a:extLst>
            </p:cNvPr>
            <p:cNvSpPr/>
            <p:nvPr/>
          </p:nvSpPr>
          <p:spPr>
            <a:xfrm>
              <a:off x="6740438" y="4353758"/>
              <a:ext cx="98584" cy="94298"/>
            </a:xfrm>
            <a:custGeom>
              <a:avLst/>
              <a:gdLst>
                <a:gd name="connsiteX0" fmla="*/ 94512 w 98583"/>
                <a:gd name="connsiteY0" fmla="*/ 94083 h 94297"/>
                <a:gd name="connsiteX1" fmla="*/ 95369 w 98583"/>
                <a:gd name="connsiteY1" fmla="*/ 57221 h 94297"/>
                <a:gd name="connsiteX2" fmla="*/ 95369 w 98583"/>
                <a:gd name="connsiteY2" fmla="*/ 52935 h 94297"/>
                <a:gd name="connsiteX3" fmla="*/ 25075 w 98583"/>
                <a:gd name="connsiteY3" fmla="*/ 3215 h 94297"/>
                <a:gd name="connsiteX4" fmla="*/ 3215 w 98583"/>
                <a:gd name="connsiteY4" fmla="*/ 30218 h 94297"/>
                <a:gd name="connsiteX5" fmla="*/ 94512 w 98583"/>
                <a:gd name="connsiteY5" fmla="*/ 94083 h 94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8583" h="94297">
                  <a:moveTo>
                    <a:pt x="94512" y="94083"/>
                  </a:moveTo>
                  <a:cubicBezTo>
                    <a:pt x="94512" y="81653"/>
                    <a:pt x="94512" y="69223"/>
                    <a:pt x="95369" y="57221"/>
                  </a:cubicBezTo>
                  <a:cubicBezTo>
                    <a:pt x="95369" y="55936"/>
                    <a:pt x="95369" y="54221"/>
                    <a:pt x="95369" y="52935"/>
                  </a:cubicBezTo>
                  <a:lnTo>
                    <a:pt x="25075" y="3215"/>
                  </a:lnTo>
                  <a:cubicBezTo>
                    <a:pt x="17788" y="12216"/>
                    <a:pt x="10501" y="21217"/>
                    <a:pt x="3215" y="30218"/>
                  </a:cubicBezTo>
                  <a:lnTo>
                    <a:pt x="94512" y="9408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A67F0D0A-38D8-45A8-B458-37EE1F1B8D68}"/>
                </a:ext>
              </a:extLst>
            </p:cNvPr>
            <p:cNvSpPr/>
            <p:nvPr/>
          </p:nvSpPr>
          <p:spPr>
            <a:xfrm>
              <a:off x="6571988" y="4607933"/>
              <a:ext cx="368618" cy="188595"/>
            </a:xfrm>
            <a:custGeom>
              <a:avLst/>
              <a:gdLst>
                <a:gd name="connsiteX0" fmla="*/ 3215 w 368617"/>
                <a:gd name="connsiteY0" fmla="*/ 22931 h 188595"/>
                <a:gd name="connsiteX1" fmla="*/ 3215 w 368617"/>
                <a:gd name="connsiteY1" fmla="*/ 22931 h 188595"/>
                <a:gd name="connsiteX2" fmla="*/ 236387 w 368617"/>
                <a:gd name="connsiteY2" fmla="*/ 187094 h 188595"/>
                <a:gd name="connsiteX3" fmla="*/ 368403 w 368617"/>
                <a:gd name="connsiteY3" fmla="*/ 164378 h 188595"/>
                <a:gd name="connsiteX4" fmla="*/ 360259 w 368617"/>
                <a:gd name="connsiteY4" fmla="*/ 135659 h 188595"/>
                <a:gd name="connsiteX5" fmla="*/ 240673 w 368617"/>
                <a:gd name="connsiteY5" fmla="*/ 156234 h 188595"/>
                <a:gd name="connsiteX6" fmla="*/ 234244 w 368617"/>
                <a:gd name="connsiteY6" fmla="*/ 157520 h 188595"/>
                <a:gd name="connsiteX7" fmla="*/ 15216 w 368617"/>
                <a:gd name="connsiteY7" fmla="*/ 3215 h 188595"/>
                <a:gd name="connsiteX8" fmla="*/ 3215 w 368617"/>
                <a:gd name="connsiteY8" fmla="*/ 22931 h 188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8617" h="188595">
                  <a:moveTo>
                    <a:pt x="3215" y="22931"/>
                  </a:moveTo>
                  <a:lnTo>
                    <a:pt x="3215" y="22931"/>
                  </a:lnTo>
                  <a:lnTo>
                    <a:pt x="236387" y="187094"/>
                  </a:lnTo>
                  <a:lnTo>
                    <a:pt x="368403" y="164378"/>
                  </a:lnTo>
                  <a:cubicBezTo>
                    <a:pt x="365832" y="154948"/>
                    <a:pt x="362831" y="145089"/>
                    <a:pt x="360259" y="135659"/>
                  </a:cubicBezTo>
                  <a:lnTo>
                    <a:pt x="240673" y="156234"/>
                  </a:lnTo>
                  <a:lnTo>
                    <a:pt x="234244" y="157520"/>
                  </a:lnTo>
                  <a:lnTo>
                    <a:pt x="15216" y="3215"/>
                  </a:lnTo>
                  <a:cubicBezTo>
                    <a:pt x="10930" y="9644"/>
                    <a:pt x="7072" y="16502"/>
                    <a:pt x="3215" y="2293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153F267E-0C21-4A4E-9040-DFC582DF3D05}"/>
                </a:ext>
              </a:extLst>
            </p:cNvPr>
            <p:cNvSpPr/>
            <p:nvPr/>
          </p:nvSpPr>
          <p:spPr>
            <a:xfrm>
              <a:off x="6629852" y="4510635"/>
              <a:ext cx="278606" cy="167164"/>
            </a:xfrm>
            <a:custGeom>
              <a:avLst/>
              <a:gdLst>
                <a:gd name="connsiteX0" fmla="*/ 3215 w 278606"/>
                <a:gd name="connsiteY0" fmla="*/ 26361 h 167163"/>
                <a:gd name="connsiteX1" fmla="*/ 199525 w 278606"/>
                <a:gd name="connsiteY1" fmla="*/ 164378 h 167163"/>
                <a:gd name="connsiteX2" fmla="*/ 275820 w 278606"/>
                <a:gd name="connsiteY2" fmla="*/ 151090 h 167163"/>
                <a:gd name="connsiteX3" fmla="*/ 272391 w 278606"/>
                <a:gd name="connsiteY3" fmla="*/ 142518 h 167163"/>
                <a:gd name="connsiteX4" fmla="*/ 254389 w 278606"/>
                <a:gd name="connsiteY4" fmla="*/ 103085 h 167163"/>
                <a:gd name="connsiteX5" fmla="*/ 183666 w 278606"/>
                <a:gd name="connsiteY5" fmla="*/ 114657 h 167163"/>
                <a:gd name="connsiteX6" fmla="*/ 177665 w 278606"/>
                <a:gd name="connsiteY6" fmla="*/ 115086 h 167163"/>
                <a:gd name="connsiteX7" fmla="*/ 18645 w 278606"/>
                <a:gd name="connsiteY7" fmla="*/ 3215 h 167163"/>
                <a:gd name="connsiteX8" fmla="*/ 3215 w 278606"/>
                <a:gd name="connsiteY8" fmla="*/ 26361 h 16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8606" h="167163">
                  <a:moveTo>
                    <a:pt x="3215" y="26361"/>
                  </a:moveTo>
                  <a:lnTo>
                    <a:pt x="199525" y="164378"/>
                  </a:lnTo>
                  <a:lnTo>
                    <a:pt x="275820" y="151090"/>
                  </a:lnTo>
                  <a:cubicBezTo>
                    <a:pt x="274534" y="148090"/>
                    <a:pt x="273677" y="145089"/>
                    <a:pt x="272391" y="142518"/>
                  </a:cubicBezTo>
                  <a:cubicBezTo>
                    <a:pt x="266819" y="129231"/>
                    <a:pt x="260819" y="116372"/>
                    <a:pt x="254389" y="103085"/>
                  </a:cubicBezTo>
                  <a:lnTo>
                    <a:pt x="183666" y="114657"/>
                  </a:lnTo>
                  <a:lnTo>
                    <a:pt x="177665" y="115086"/>
                  </a:lnTo>
                  <a:lnTo>
                    <a:pt x="18645" y="3215"/>
                  </a:lnTo>
                  <a:cubicBezTo>
                    <a:pt x="13073" y="11359"/>
                    <a:pt x="7930" y="18645"/>
                    <a:pt x="3215" y="2636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F69FA38D-94E2-4777-B98F-08A889AA8BAE}"/>
                </a:ext>
              </a:extLst>
            </p:cNvPr>
            <p:cNvSpPr/>
            <p:nvPr/>
          </p:nvSpPr>
          <p:spPr>
            <a:xfrm>
              <a:off x="5355122" y="5926384"/>
              <a:ext cx="282893" cy="132874"/>
            </a:xfrm>
            <a:custGeom>
              <a:avLst/>
              <a:gdLst>
                <a:gd name="connsiteX0" fmla="*/ 253960 w 282892"/>
                <a:gd name="connsiteY0" fmla="*/ 3215 h 132873"/>
                <a:gd name="connsiteX1" fmla="*/ 253960 w 282892"/>
                <a:gd name="connsiteY1" fmla="*/ 3215 h 132873"/>
                <a:gd name="connsiteX2" fmla="*/ 179808 w 282892"/>
                <a:gd name="connsiteY2" fmla="*/ 46077 h 132873"/>
                <a:gd name="connsiteX3" fmla="*/ 176808 w 282892"/>
                <a:gd name="connsiteY3" fmla="*/ 47792 h 132873"/>
                <a:gd name="connsiteX4" fmla="*/ 3215 w 282892"/>
                <a:gd name="connsiteY4" fmla="*/ 47792 h 132873"/>
                <a:gd name="connsiteX5" fmla="*/ 19074 w 282892"/>
                <a:gd name="connsiteY5" fmla="*/ 124087 h 132873"/>
                <a:gd name="connsiteX6" fmla="*/ 21217 w 282892"/>
                <a:gd name="connsiteY6" fmla="*/ 133517 h 132873"/>
                <a:gd name="connsiteX7" fmla="*/ 37076 w 282892"/>
                <a:gd name="connsiteY7" fmla="*/ 106085 h 132873"/>
                <a:gd name="connsiteX8" fmla="*/ 41362 w 282892"/>
                <a:gd name="connsiteY8" fmla="*/ 98798 h 132873"/>
                <a:gd name="connsiteX9" fmla="*/ 185809 w 282892"/>
                <a:gd name="connsiteY9" fmla="*/ 98798 h 132873"/>
                <a:gd name="connsiteX10" fmla="*/ 240673 w 282892"/>
                <a:gd name="connsiteY10" fmla="*/ 44363 h 132873"/>
                <a:gd name="connsiteX11" fmla="*/ 244959 w 282892"/>
                <a:gd name="connsiteY11" fmla="*/ 40076 h 132873"/>
                <a:gd name="connsiteX12" fmla="*/ 274106 w 282892"/>
                <a:gd name="connsiteY12" fmla="*/ 40076 h 132873"/>
                <a:gd name="connsiteX13" fmla="*/ 279678 w 282892"/>
                <a:gd name="connsiteY13" fmla="*/ 3215 h 132873"/>
                <a:gd name="connsiteX14" fmla="*/ 253960 w 282892"/>
                <a:gd name="connsiteY14" fmla="*/ 3215 h 132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82892" h="132873">
                  <a:moveTo>
                    <a:pt x="253960" y="3215"/>
                  </a:moveTo>
                  <a:lnTo>
                    <a:pt x="253960" y="3215"/>
                  </a:lnTo>
                  <a:lnTo>
                    <a:pt x="179808" y="46077"/>
                  </a:lnTo>
                  <a:lnTo>
                    <a:pt x="176808" y="47792"/>
                  </a:lnTo>
                  <a:lnTo>
                    <a:pt x="3215" y="47792"/>
                  </a:lnTo>
                  <a:cubicBezTo>
                    <a:pt x="8358" y="73080"/>
                    <a:pt x="13930" y="98369"/>
                    <a:pt x="19074" y="124087"/>
                  </a:cubicBezTo>
                  <a:cubicBezTo>
                    <a:pt x="19502" y="127087"/>
                    <a:pt x="20360" y="130516"/>
                    <a:pt x="21217" y="133517"/>
                  </a:cubicBezTo>
                  <a:lnTo>
                    <a:pt x="37076" y="106085"/>
                  </a:lnTo>
                  <a:lnTo>
                    <a:pt x="41362" y="98798"/>
                  </a:lnTo>
                  <a:lnTo>
                    <a:pt x="185809" y="98798"/>
                  </a:lnTo>
                  <a:lnTo>
                    <a:pt x="240673" y="44363"/>
                  </a:lnTo>
                  <a:lnTo>
                    <a:pt x="244959" y="40076"/>
                  </a:lnTo>
                  <a:lnTo>
                    <a:pt x="274106" y="40076"/>
                  </a:lnTo>
                  <a:cubicBezTo>
                    <a:pt x="275820" y="27646"/>
                    <a:pt x="277963" y="15645"/>
                    <a:pt x="279678" y="3215"/>
                  </a:cubicBezTo>
                  <a:lnTo>
                    <a:pt x="253960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3F7A8E1A-0FCB-4293-92BB-EE515DD425DF}"/>
                </a:ext>
              </a:extLst>
            </p:cNvPr>
            <p:cNvSpPr/>
            <p:nvPr/>
          </p:nvSpPr>
          <p:spPr>
            <a:xfrm>
              <a:off x="6598991" y="4558641"/>
              <a:ext cx="325755" cy="175736"/>
            </a:xfrm>
            <a:custGeom>
              <a:avLst/>
              <a:gdLst>
                <a:gd name="connsiteX0" fmla="*/ 3215 w 325755"/>
                <a:gd name="connsiteY0" fmla="*/ 27218 h 175736"/>
                <a:gd name="connsiteX1" fmla="*/ 3215 w 325755"/>
                <a:gd name="connsiteY1" fmla="*/ 27218 h 175736"/>
                <a:gd name="connsiteX2" fmla="*/ 214098 w 325755"/>
                <a:gd name="connsiteY2" fmla="*/ 175522 h 175736"/>
                <a:gd name="connsiteX3" fmla="*/ 324683 w 325755"/>
                <a:gd name="connsiteY3" fmla="*/ 156234 h 175736"/>
                <a:gd name="connsiteX4" fmla="*/ 316540 w 325755"/>
                <a:gd name="connsiteY4" fmla="*/ 131373 h 175736"/>
                <a:gd name="connsiteX5" fmla="*/ 229100 w 325755"/>
                <a:gd name="connsiteY5" fmla="*/ 146375 h 175736"/>
                <a:gd name="connsiteX6" fmla="*/ 223100 w 325755"/>
                <a:gd name="connsiteY6" fmla="*/ 147661 h 175736"/>
                <a:gd name="connsiteX7" fmla="*/ 17788 w 325755"/>
                <a:gd name="connsiteY7" fmla="*/ 3215 h 175736"/>
                <a:gd name="connsiteX8" fmla="*/ 3215 w 325755"/>
                <a:gd name="connsiteY8" fmla="*/ 27218 h 175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5755" h="175736">
                  <a:moveTo>
                    <a:pt x="3215" y="27218"/>
                  </a:moveTo>
                  <a:lnTo>
                    <a:pt x="3215" y="27218"/>
                  </a:lnTo>
                  <a:lnTo>
                    <a:pt x="214098" y="175522"/>
                  </a:lnTo>
                  <a:lnTo>
                    <a:pt x="324683" y="156234"/>
                  </a:lnTo>
                  <a:cubicBezTo>
                    <a:pt x="322112" y="147661"/>
                    <a:pt x="319540" y="139517"/>
                    <a:pt x="316540" y="131373"/>
                  </a:cubicBezTo>
                  <a:lnTo>
                    <a:pt x="229100" y="146375"/>
                  </a:lnTo>
                  <a:lnTo>
                    <a:pt x="223100" y="147661"/>
                  </a:lnTo>
                  <a:lnTo>
                    <a:pt x="17788" y="3215"/>
                  </a:lnTo>
                  <a:cubicBezTo>
                    <a:pt x="13073" y="11358"/>
                    <a:pt x="8358" y="19074"/>
                    <a:pt x="3215" y="272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C4D93C12-E63C-40C9-AC8A-F5F459655B83}"/>
                </a:ext>
              </a:extLst>
            </p:cNvPr>
            <p:cNvSpPr/>
            <p:nvPr/>
          </p:nvSpPr>
          <p:spPr>
            <a:xfrm>
              <a:off x="6549700" y="4644795"/>
              <a:ext cx="407194" cy="201454"/>
            </a:xfrm>
            <a:custGeom>
              <a:avLst/>
              <a:gdLst>
                <a:gd name="connsiteX0" fmla="*/ 3215 w 407193"/>
                <a:gd name="connsiteY0" fmla="*/ 25503 h 201453"/>
                <a:gd name="connsiteX1" fmla="*/ 251817 w 407193"/>
                <a:gd name="connsiteY1" fmla="*/ 200811 h 201453"/>
                <a:gd name="connsiteX2" fmla="*/ 404836 w 407193"/>
                <a:gd name="connsiteY2" fmla="*/ 174236 h 201453"/>
                <a:gd name="connsiteX3" fmla="*/ 395835 w 407193"/>
                <a:gd name="connsiteY3" fmla="*/ 146376 h 201453"/>
                <a:gd name="connsiteX4" fmla="*/ 257818 w 407193"/>
                <a:gd name="connsiteY4" fmla="*/ 170378 h 201453"/>
                <a:gd name="connsiteX5" fmla="*/ 253960 w 407193"/>
                <a:gd name="connsiteY5" fmla="*/ 171235 h 201453"/>
                <a:gd name="connsiteX6" fmla="*/ 15645 w 407193"/>
                <a:gd name="connsiteY6" fmla="*/ 3215 h 201453"/>
                <a:gd name="connsiteX7" fmla="*/ 3215 w 407193"/>
                <a:gd name="connsiteY7" fmla="*/ 25503 h 201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07193" h="201453">
                  <a:moveTo>
                    <a:pt x="3215" y="25503"/>
                  </a:moveTo>
                  <a:lnTo>
                    <a:pt x="251817" y="200811"/>
                  </a:lnTo>
                  <a:lnTo>
                    <a:pt x="404836" y="174236"/>
                  </a:lnTo>
                  <a:cubicBezTo>
                    <a:pt x="401836" y="164806"/>
                    <a:pt x="398836" y="155805"/>
                    <a:pt x="395835" y="146376"/>
                  </a:cubicBezTo>
                  <a:lnTo>
                    <a:pt x="257818" y="170378"/>
                  </a:lnTo>
                  <a:lnTo>
                    <a:pt x="253960" y="171235"/>
                  </a:lnTo>
                  <a:lnTo>
                    <a:pt x="15645" y="3215"/>
                  </a:lnTo>
                  <a:cubicBezTo>
                    <a:pt x="11787" y="10501"/>
                    <a:pt x="7501" y="18217"/>
                    <a:pt x="3215" y="255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C6BC07B6-A717-4512-B2B2-E05908412E3F}"/>
                </a:ext>
              </a:extLst>
            </p:cNvPr>
            <p:cNvSpPr/>
            <p:nvPr/>
          </p:nvSpPr>
          <p:spPr>
            <a:xfrm>
              <a:off x="6549700" y="4667083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905CFB31-5A7C-4F3E-BDE0-386D80ADFCF6}"/>
                </a:ext>
              </a:extLst>
            </p:cNvPr>
            <p:cNvSpPr/>
            <p:nvPr/>
          </p:nvSpPr>
          <p:spPr>
            <a:xfrm>
              <a:off x="5182814" y="2943154"/>
              <a:ext cx="21431" cy="34290"/>
            </a:xfrm>
            <a:custGeom>
              <a:avLst/>
              <a:gdLst>
                <a:gd name="connsiteX0" fmla="*/ 3215 w 21431"/>
                <a:gd name="connsiteY0" fmla="*/ 19074 h 34290"/>
                <a:gd name="connsiteX1" fmla="*/ 21646 w 21431"/>
                <a:gd name="connsiteY1" fmla="*/ 31504 h 34290"/>
                <a:gd name="connsiteX2" fmla="*/ 6215 w 21431"/>
                <a:gd name="connsiteY2" fmla="*/ 3215 h 34290"/>
                <a:gd name="connsiteX3" fmla="*/ 3215 w 21431"/>
                <a:gd name="connsiteY3" fmla="*/ 19074 h 34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431" h="34290">
                  <a:moveTo>
                    <a:pt x="3215" y="19074"/>
                  </a:moveTo>
                  <a:cubicBezTo>
                    <a:pt x="9215" y="23360"/>
                    <a:pt x="15645" y="27646"/>
                    <a:pt x="21646" y="31504"/>
                  </a:cubicBezTo>
                  <a:cubicBezTo>
                    <a:pt x="16502" y="22074"/>
                    <a:pt x="11359" y="12644"/>
                    <a:pt x="6215" y="3215"/>
                  </a:cubicBezTo>
                  <a:cubicBezTo>
                    <a:pt x="5358" y="8787"/>
                    <a:pt x="4072" y="13930"/>
                    <a:pt x="3215" y="190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E3AAC1E1-AA4E-4E13-A407-02AE304910A6}"/>
                </a:ext>
              </a:extLst>
            </p:cNvPr>
            <p:cNvSpPr/>
            <p:nvPr/>
          </p:nvSpPr>
          <p:spPr>
            <a:xfrm>
              <a:off x="5145953" y="3167324"/>
              <a:ext cx="8573" cy="25718"/>
            </a:xfrm>
            <a:custGeom>
              <a:avLst/>
              <a:gdLst>
                <a:gd name="connsiteX0" fmla="*/ 3215 w 8572"/>
                <a:gd name="connsiteY0" fmla="*/ 26360 h 25717"/>
                <a:gd name="connsiteX1" fmla="*/ 3215 w 8572"/>
                <a:gd name="connsiteY1" fmla="*/ 26360 h 25717"/>
                <a:gd name="connsiteX2" fmla="*/ 6644 w 8572"/>
                <a:gd name="connsiteY2" fmla="*/ 25074 h 25717"/>
                <a:gd name="connsiteX3" fmla="*/ 6644 w 8572"/>
                <a:gd name="connsiteY3" fmla="*/ 3215 h 25717"/>
                <a:gd name="connsiteX4" fmla="*/ 3215 w 8572"/>
                <a:gd name="connsiteY4" fmla="*/ 26360 h 25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" h="25717">
                  <a:moveTo>
                    <a:pt x="3215" y="26360"/>
                  </a:moveTo>
                  <a:lnTo>
                    <a:pt x="3215" y="26360"/>
                  </a:lnTo>
                  <a:cubicBezTo>
                    <a:pt x="4501" y="25932"/>
                    <a:pt x="5358" y="25503"/>
                    <a:pt x="6644" y="25074"/>
                  </a:cubicBezTo>
                  <a:lnTo>
                    <a:pt x="6644" y="3215"/>
                  </a:lnTo>
                  <a:cubicBezTo>
                    <a:pt x="5358" y="10930"/>
                    <a:pt x="4501" y="18645"/>
                    <a:pt x="3215" y="2636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48DF2450-74C2-4E46-B2C1-028EDFB5879B}"/>
                </a:ext>
              </a:extLst>
            </p:cNvPr>
            <p:cNvSpPr/>
            <p:nvPr/>
          </p:nvSpPr>
          <p:spPr>
            <a:xfrm>
              <a:off x="5121092" y="2981730"/>
              <a:ext cx="124301" cy="402908"/>
            </a:xfrm>
            <a:custGeom>
              <a:avLst/>
              <a:gdLst>
                <a:gd name="connsiteX0" fmla="*/ 3215 w 124301"/>
                <a:gd name="connsiteY0" fmla="*/ 402264 h 402907"/>
                <a:gd name="connsiteX1" fmla="*/ 3215 w 124301"/>
                <a:gd name="connsiteY1" fmla="*/ 402264 h 402907"/>
                <a:gd name="connsiteX2" fmla="*/ 42220 w 124301"/>
                <a:gd name="connsiteY2" fmla="*/ 377404 h 402907"/>
                <a:gd name="connsiteX3" fmla="*/ 56793 w 124301"/>
                <a:gd name="connsiteY3" fmla="*/ 379976 h 402907"/>
                <a:gd name="connsiteX4" fmla="*/ 122801 w 124301"/>
                <a:gd name="connsiteY4" fmla="*/ 313968 h 402907"/>
                <a:gd name="connsiteX5" fmla="*/ 122801 w 124301"/>
                <a:gd name="connsiteY5" fmla="*/ 62365 h 402907"/>
                <a:gd name="connsiteX6" fmla="*/ 107371 w 124301"/>
                <a:gd name="connsiteY6" fmla="*/ 35362 h 402907"/>
                <a:gd name="connsiteX7" fmla="*/ 61079 w 124301"/>
                <a:gd name="connsiteY7" fmla="*/ 3215 h 402907"/>
                <a:gd name="connsiteX8" fmla="*/ 51649 w 124301"/>
                <a:gd name="connsiteY8" fmla="*/ 59364 h 402907"/>
                <a:gd name="connsiteX9" fmla="*/ 51649 w 124301"/>
                <a:gd name="connsiteY9" fmla="*/ 209812 h 402907"/>
                <a:gd name="connsiteX10" fmla="*/ 86368 w 124301"/>
                <a:gd name="connsiteY10" fmla="*/ 252246 h 402907"/>
                <a:gd name="connsiteX11" fmla="*/ 43077 w 124301"/>
                <a:gd name="connsiteY11" fmla="*/ 295108 h 402907"/>
                <a:gd name="connsiteX12" fmla="*/ 17359 w 124301"/>
                <a:gd name="connsiteY12" fmla="*/ 286536 h 402907"/>
                <a:gd name="connsiteX13" fmla="*/ 3215 w 124301"/>
                <a:gd name="connsiteY13" fmla="*/ 402264 h 40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4301" h="402907">
                  <a:moveTo>
                    <a:pt x="3215" y="402264"/>
                  </a:moveTo>
                  <a:lnTo>
                    <a:pt x="3215" y="402264"/>
                  </a:lnTo>
                  <a:cubicBezTo>
                    <a:pt x="10073" y="387691"/>
                    <a:pt x="25075" y="377404"/>
                    <a:pt x="42220" y="377404"/>
                  </a:cubicBezTo>
                  <a:cubicBezTo>
                    <a:pt x="47363" y="377404"/>
                    <a:pt x="52507" y="378262"/>
                    <a:pt x="56793" y="379976"/>
                  </a:cubicBezTo>
                  <a:lnTo>
                    <a:pt x="122801" y="313968"/>
                  </a:lnTo>
                  <a:lnTo>
                    <a:pt x="122801" y="62365"/>
                  </a:lnTo>
                  <a:cubicBezTo>
                    <a:pt x="117658" y="53364"/>
                    <a:pt x="112514" y="44363"/>
                    <a:pt x="107371" y="35362"/>
                  </a:cubicBezTo>
                  <a:cubicBezTo>
                    <a:pt x="91940" y="24217"/>
                    <a:pt x="76510" y="13502"/>
                    <a:pt x="61079" y="3215"/>
                  </a:cubicBezTo>
                  <a:cubicBezTo>
                    <a:pt x="57650" y="21646"/>
                    <a:pt x="54650" y="40505"/>
                    <a:pt x="51649" y="59364"/>
                  </a:cubicBezTo>
                  <a:lnTo>
                    <a:pt x="51649" y="209812"/>
                  </a:lnTo>
                  <a:cubicBezTo>
                    <a:pt x="71366" y="213669"/>
                    <a:pt x="86368" y="231243"/>
                    <a:pt x="86368" y="252246"/>
                  </a:cubicBezTo>
                  <a:cubicBezTo>
                    <a:pt x="86368" y="275820"/>
                    <a:pt x="67080" y="295108"/>
                    <a:pt x="43077" y="295108"/>
                  </a:cubicBezTo>
                  <a:cubicBezTo>
                    <a:pt x="33647" y="295108"/>
                    <a:pt x="24646" y="292108"/>
                    <a:pt x="17359" y="286536"/>
                  </a:cubicBezTo>
                  <a:cubicBezTo>
                    <a:pt x="12644" y="325112"/>
                    <a:pt x="7501" y="363688"/>
                    <a:pt x="3215" y="40226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077134CB-82D2-40F8-B185-B5D3F071A7DA}"/>
                </a:ext>
              </a:extLst>
            </p:cNvPr>
            <p:cNvSpPr/>
            <p:nvPr/>
          </p:nvSpPr>
          <p:spPr>
            <a:xfrm>
              <a:off x="5138143" y="6692336"/>
              <a:ext cx="180023" cy="162878"/>
            </a:xfrm>
            <a:custGeom>
              <a:avLst/>
              <a:gdLst>
                <a:gd name="connsiteX0" fmla="*/ 6309 w 180022"/>
                <a:gd name="connsiteY0" fmla="*/ 46506 h 162877"/>
                <a:gd name="connsiteX1" fmla="*/ 10595 w 180022"/>
                <a:gd name="connsiteY1" fmla="*/ 94084 h 162877"/>
                <a:gd name="connsiteX2" fmla="*/ 37170 w 180022"/>
                <a:gd name="connsiteY2" fmla="*/ 85082 h 162877"/>
                <a:gd name="connsiteX3" fmla="*/ 80033 w 180022"/>
                <a:gd name="connsiteY3" fmla="*/ 127944 h 162877"/>
                <a:gd name="connsiteX4" fmla="*/ 76604 w 180022"/>
                <a:gd name="connsiteY4" fmla="*/ 144232 h 162877"/>
                <a:gd name="connsiteX5" fmla="*/ 116037 w 180022"/>
                <a:gd name="connsiteY5" fmla="*/ 147233 h 162877"/>
                <a:gd name="connsiteX6" fmla="*/ 153756 w 180022"/>
                <a:gd name="connsiteY6" fmla="*/ 158806 h 162877"/>
                <a:gd name="connsiteX7" fmla="*/ 176902 w 180022"/>
                <a:gd name="connsiteY7" fmla="*/ 137375 h 162877"/>
                <a:gd name="connsiteX8" fmla="*/ 42742 w 180022"/>
                <a:gd name="connsiteY8" fmla="*/ 3215 h 162877"/>
                <a:gd name="connsiteX9" fmla="*/ 6309 w 180022"/>
                <a:gd name="connsiteY9" fmla="*/ 46506 h 162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0022" h="162877">
                  <a:moveTo>
                    <a:pt x="6309" y="46506"/>
                  </a:moveTo>
                  <a:cubicBezTo>
                    <a:pt x="308" y="61508"/>
                    <a:pt x="3737" y="79082"/>
                    <a:pt x="10595" y="94084"/>
                  </a:cubicBezTo>
                  <a:cubicBezTo>
                    <a:pt x="17882" y="88511"/>
                    <a:pt x="27312" y="85082"/>
                    <a:pt x="37170" y="85082"/>
                  </a:cubicBezTo>
                  <a:cubicBezTo>
                    <a:pt x="60745" y="85082"/>
                    <a:pt x="80033" y="104370"/>
                    <a:pt x="80033" y="127944"/>
                  </a:cubicBezTo>
                  <a:cubicBezTo>
                    <a:pt x="80033" y="133945"/>
                    <a:pt x="78747" y="139089"/>
                    <a:pt x="76604" y="144232"/>
                  </a:cubicBezTo>
                  <a:cubicBezTo>
                    <a:pt x="89462" y="146804"/>
                    <a:pt x="103607" y="141232"/>
                    <a:pt x="116037" y="147233"/>
                  </a:cubicBezTo>
                  <a:cubicBezTo>
                    <a:pt x="128039" y="152376"/>
                    <a:pt x="139612" y="163092"/>
                    <a:pt x="153756" y="158806"/>
                  </a:cubicBezTo>
                  <a:cubicBezTo>
                    <a:pt x="163615" y="154520"/>
                    <a:pt x="170044" y="145519"/>
                    <a:pt x="176902" y="137375"/>
                  </a:cubicBezTo>
                  <a:lnTo>
                    <a:pt x="42742" y="3215"/>
                  </a:lnTo>
                  <a:cubicBezTo>
                    <a:pt x="29455" y="16931"/>
                    <a:pt x="16168" y="30218"/>
                    <a:pt x="6309" y="4650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FA798540-D09D-4F9D-9865-5F22CB97AE14}"/>
                </a:ext>
              </a:extLst>
            </p:cNvPr>
            <p:cNvSpPr/>
            <p:nvPr/>
          </p:nvSpPr>
          <p:spPr>
            <a:xfrm>
              <a:off x="5382125" y="5992821"/>
              <a:ext cx="248603" cy="214313"/>
            </a:xfrm>
            <a:custGeom>
              <a:avLst/>
              <a:gdLst>
                <a:gd name="connsiteX0" fmla="*/ 157520 w 248602"/>
                <a:gd name="connsiteY0" fmla="*/ 118943 h 214312"/>
                <a:gd name="connsiteX1" fmla="*/ 238101 w 248602"/>
                <a:gd name="connsiteY1" fmla="*/ 38362 h 214312"/>
                <a:gd name="connsiteX2" fmla="*/ 241102 w 248602"/>
                <a:gd name="connsiteY2" fmla="*/ 13502 h 214312"/>
                <a:gd name="connsiteX3" fmla="*/ 242387 w 248602"/>
                <a:gd name="connsiteY3" fmla="*/ 3215 h 214312"/>
                <a:gd name="connsiteX4" fmla="*/ 229957 w 248602"/>
                <a:gd name="connsiteY4" fmla="*/ 3215 h 214312"/>
                <a:gd name="connsiteX5" fmla="*/ 174665 w 248602"/>
                <a:gd name="connsiteY5" fmla="*/ 57650 h 214312"/>
                <a:gd name="connsiteX6" fmla="*/ 170379 w 248602"/>
                <a:gd name="connsiteY6" fmla="*/ 61936 h 214312"/>
                <a:gd name="connsiteX7" fmla="*/ 31075 w 248602"/>
                <a:gd name="connsiteY7" fmla="*/ 61936 h 214312"/>
                <a:gd name="connsiteX8" fmla="*/ 3215 w 248602"/>
                <a:gd name="connsiteY8" fmla="*/ 109942 h 214312"/>
                <a:gd name="connsiteX9" fmla="*/ 22074 w 248602"/>
                <a:gd name="connsiteY9" fmla="*/ 212383 h 214312"/>
                <a:gd name="connsiteX10" fmla="*/ 22931 w 248602"/>
                <a:gd name="connsiteY10" fmla="*/ 211526 h 214312"/>
                <a:gd name="connsiteX11" fmla="*/ 27218 w 248602"/>
                <a:gd name="connsiteY11" fmla="*/ 207240 h 214312"/>
                <a:gd name="connsiteX12" fmla="*/ 247102 w 248602"/>
                <a:gd name="connsiteY12" fmla="*/ 207240 h 214312"/>
                <a:gd name="connsiteX13" fmla="*/ 239816 w 248602"/>
                <a:gd name="connsiteY13" fmla="*/ 139946 h 214312"/>
                <a:gd name="connsiteX14" fmla="*/ 236815 w 248602"/>
                <a:gd name="connsiteY14" fmla="*/ 81224 h 214312"/>
                <a:gd name="connsiteX15" fmla="*/ 151090 w 248602"/>
                <a:gd name="connsiteY15" fmla="*/ 166949 h 214312"/>
                <a:gd name="connsiteX16" fmla="*/ 141661 w 248602"/>
                <a:gd name="connsiteY16" fmla="*/ 171235 h 214312"/>
                <a:gd name="connsiteX17" fmla="*/ 117658 w 248602"/>
                <a:gd name="connsiteY17" fmla="*/ 178951 h 214312"/>
                <a:gd name="connsiteX18" fmla="*/ 74795 w 248602"/>
                <a:gd name="connsiteY18" fmla="*/ 136088 h 214312"/>
                <a:gd name="connsiteX19" fmla="*/ 117658 w 248602"/>
                <a:gd name="connsiteY19" fmla="*/ 93226 h 214312"/>
                <a:gd name="connsiteX20" fmla="*/ 117658 w 248602"/>
                <a:gd name="connsiteY20" fmla="*/ 93226 h 214312"/>
                <a:gd name="connsiteX21" fmla="*/ 157520 w 248602"/>
                <a:gd name="connsiteY21" fmla="*/ 118943 h 2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48602" h="214312">
                  <a:moveTo>
                    <a:pt x="157520" y="118943"/>
                  </a:moveTo>
                  <a:lnTo>
                    <a:pt x="238101" y="38362"/>
                  </a:lnTo>
                  <a:cubicBezTo>
                    <a:pt x="238959" y="30218"/>
                    <a:pt x="239816" y="21645"/>
                    <a:pt x="241102" y="13502"/>
                  </a:cubicBezTo>
                  <a:cubicBezTo>
                    <a:pt x="241530" y="10073"/>
                    <a:pt x="241959" y="6643"/>
                    <a:pt x="242387" y="3215"/>
                  </a:cubicBezTo>
                  <a:lnTo>
                    <a:pt x="229957" y="3215"/>
                  </a:lnTo>
                  <a:lnTo>
                    <a:pt x="174665" y="57650"/>
                  </a:lnTo>
                  <a:lnTo>
                    <a:pt x="170379" y="61936"/>
                  </a:lnTo>
                  <a:lnTo>
                    <a:pt x="31075" y="61936"/>
                  </a:lnTo>
                  <a:lnTo>
                    <a:pt x="3215" y="109942"/>
                  </a:lnTo>
                  <a:cubicBezTo>
                    <a:pt x="10501" y="143803"/>
                    <a:pt x="17359" y="178093"/>
                    <a:pt x="22074" y="212383"/>
                  </a:cubicBezTo>
                  <a:lnTo>
                    <a:pt x="22931" y="211526"/>
                  </a:lnTo>
                  <a:lnTo>
                    <a:pt x="27218" y="207240"/>
                  </a:lnTo>
                  <a:lnTo>
                    <a:pt x="247102" y="207240"/>
                  </a:lnTo>
                  <a:cubicBezTo>
                    <a:pt x="244102" y="184952"/>
                    <a:pt x="241530" y="162663"/>
                    <a:pt x="239816" y="139946"/>
                  </a:cubicBezTo>
                  <a:cubicBezTo>
                    <a:pt x="238530" y="120229"/>
                    <a:pt x="237244" y="100512"/>
                    <a:pt x="236815" y="81224"/>
                  </a:cubicBezTo>
                  <a:lnTo>
                    <a:pt x="151090" y="166949"/>
                  </a:lnTo>
                  <a:cubicBezTo>
                    <a:pt x="148519" y="169521"/>
                    <a:pt x="145090" y="170807"/>
                    <a:pt x="141661" y="171235"/>
                  </a:cubicBezTo>
                  <a:cubicBezTo>
                    <a:pt x="134803" y="175950"/>
                    <a:pt x="126230" y="178951"/>
                    <a:pt x="117658" y="178951"/>
                  </a:cubicBezTo>
                  <a:cubicBezTo>
                    <a:pt x="94083" y="178951"/>
                    <a:pt x="74795" y="159663"/>
                    <a:pt x="74795" y="136088"/>
                  </a:cubicBezTo>
                  <a:cubicBezTo>
                    <a:pt x="74795" y="112514"/>
                    <a:pt x="93655" y="93226"/>
                    <a:pt x="117658" y="93226"/>
                  </a:cubicBezTo>
                  <a:lnTo>
                    <a:pt x="117658" y="93226"/>
                  </a:lnTo>
                  <a:cubicBezTo>
                    <a:pt x="135231" y="92797"/>
                    <a:pt x="151090" y="103513"/>
                    <a:pt x="157520" y="11894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7E2936B3-711F-4FCE-ACD5-ED1E9AA054BC}"/>
                </a:ext>
              </a:extLst>
            </p:cNvPr>
            <p:cNvSpPr/>
            <p:nvPr/>
          </p:nvSpPr>
          <p:spPr>
            <a:xfrm>
              <a:off x="5317831" y="6832926"/>
              <a:ext cx="21431" cy="21431"/>
            </a:xfrm>
            <a:custGeom>
              <a:avLst/>
              <a:gdLst>
                <a:gd name="connsiteX0" fmla="*/ 11359 w 21431"/>
                <a:gd name="connsiteY0" fmla="*/ 17359 h 21431"/>
                <a:gd name="connsiteX1" fmla="*/ 11359 w 21431"/>
                <a:gd name="connsiteY1" fmla="*/ 17359 h 21431"/>
                <a:gd name="connsiteX2" fmla="*/ 19931 w 21431"/>
                <a:gd name="connsiteY2" fmla="*/ 19931 h 21431"/>
                <a:gd name="connsiteX3" fmla="*/ 3215 w 21431"/>
                <a:gd name="connsiteY3" fmla="*/ 3215 h 21431"/>
                <a:gd name="connsiteX4" fmla="*/ 11359 w 21431"/>
                <a:gd name="connsiteY4" fmla="*/ 17359 h 2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431" h="21431">
                  <a:moveTo>
                    <a:pt x="11359" y="17359"/>
                  </a:moveTo>
                  <a:lnTo>
                    <a:pt x="11359" y="17359"/>
                  </a:lnTo>
                  <a:cubicBezTo>
                    <a:pt x="14359" y="18217"/>
                    <a:pt x="16931" y="19074"/>
                    <a:pt x="19931" y="19931"/>
                  </a:cubicBezTo>
                  <a:lnTo>
                    <a:pt x="3215" y="3215"/>
                  </a:lnTo>
                  <a:cubicBezTo>
                    <a:pt x="4072" y="9216"/>
                    <a:pt x="5358" y="14787"/>
                    <a:pt x="11359" y="1735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B9A989B4-E255-41F8-9BF2-8947892AC605}"/>
                </a:ext>
              </a:extLst>
            </p:cNvPr>
            <p:cNvSpPr/>
            <p:nvPr/>
          </p:nvSpPr>
          <p:spPr>
            <a:xfrm>
              <a:off x="5200388" y="6508028"/>
              <a:ext cx="428625" cy="351473"/>
            </a:xfrm>
            <a:custGeom>
              <a:avLst/>
              <a:gdLst>
                <a:gd name="connsiteX0" fmla="*/ 227814 w 428625"/>
                <a:gd name="connsiteY0" fmla="*/ 76939 h 351472"/>
                <a:gd name="connsiteX1" fmla="*/ 227814 w 428625"/>
                <a:gd name="connsiteY1" fmla="*/ 76939 h 351472"/>
                <a:gd name="connsiteX2" fmla="*/ 223528 w 428625"/>
                <a:gd name="connsiteY2" fmla="*/ 72652 h 351472"/>
                <a:gd name="connsiteX3" fmla="*/ 154091 w 428625"/>
                <a:gd name="connsiteY3" fmla="*/ 3215 h 351472"/>
                <a:gd name="connsiteX4" fmla="*/ 149376 w 428625"/>
                <a:gd name="connsiteY4" fmla="*/ 8787 h 351472"/>
                <a:gd name="connsiteX5" fmla="*/ 11359 w 428625"/>
                <a:gd name="connsiteY5" fmla="*/ 155377 h 351472"/>
                <a:gd name="connsiteX6" fmla="*/ 3215 w 428625"/>
                <a:gd name="connsiteY6" fmla="*/ 168235 h 351472"/>
                <a:gd name="connsiteX7" fmla="*/ 184094 w 428625"/>
                <a:gd name="connsiteY7" fmla="*/ 349972 h 351472"/>
                <a:gd name="connsiteX8" fmla="*/ 196096 w 428625"/>
                <a:gd name="connsiteY8" fmla="*/ 349544 h 351472"/>
                <a:gd name="connsiteX9" fmla="*/ 265962 w 428625"/>
                <a:gd name="connsiteY9" fmla="*/ 320826 h 351472"/>
                <a:gd name="connsiteX10" fmla="*/ 272391 w 428625"/>
                <a:gd name="connsiteY10" fmla="*/ 316539 h 351472"/>
                <a:gd name="connsiteX11" fmla="*/ 270248 w 428625"/>
                <a:gd name="connsiteY11" fmla="*/ 303681 h 351472"/>
                <a:gd name="connsiteX12" fmla="*/ 313111 w 428625"/>
                <a:gd name="connsiteY12" fmla="*/ 260390 h 351472"/>
                <a:gd name="connsiteX13" fmla="*/ 330256 w 428625"/>
                <a:gd name="connsiteY13" fmla="*/ 264247 h 351472"/>
                <a:gd name="connsiteX14" fmla="*/ 349115 w 428625"/>
                <a:gd name="connsiteY14" fmla="*/ 193524 h 351472"/>
                <a:gd name="connsiteX15" fmla="*/ 360259 w 428625"/>
                <a:gd name="connsiteY15" fmla="*/ 171236 h 351472"/>
                <a:gd name="connsiteX16" fmla="*/ 420696 w 428625"/>
                <a:gd name="connsiteY16" fmla="*/ 157091 h 351472"/>
                <a:gd name="connsiteX17" fmla="*/ 427982 w 428625"/>
                <a:gd name="connsiteY17" fmla="*/ 150662 h 351472"/>
                <a:gd name="connsiteX18" fmla="*/ 353830 w 428625"/>
                <a:gd name="connsiteY18" fmla="*/ 76939 h 351472"/>
                <a:gd name="connsiteX19" fmla="*/ 227814 w 428625"/>
                <a:gd name="connsiteY19" fmla="*/ 76939 h 351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28625" h="351472">
                  <a:moveTo>
                    <a:pt x="227814" y="76939"/>
                  </a:moveTo>
                  <a:lnTo>
                    <a:pt x="227814" y="76939"/>
                  </a:lnTo>
                  <a:lnTo>
                    <a:pt x="223528" y="72652"/>
                  </a:lnTo>
                  <a:lnTo>
                    <a:pt x="154091" y="3215"/>
                  </a:lnTo>
                  <a:cubicBezTo>
                    <a:pt x="152376" y="4929"/>
                    <a:pt x="151090" y="7072"/>
                    <a:pt x="149376" y="8787"/>
                  </a:cubicBezTo>
                  <a:cubicBezTo>
                    <a:pt x="105227" y="59794"/>
                    <a:pt x="56364" y="105656"/>
                    <a:pt x="11359" y="155377"/>
                  </a:cubicBezTo>
                  <a:cubicBezTo>
                    <a:pt x="9215" y="160091"/>
                    <a:pt x="6644" y="164378"/>
                    <a:pt x="3215" y="168235"/>
                  </a:cubicBezTo>
                  <a:lnTo>
                    <a:pt x="184094" y="349972"/>
                  </a:lnTo>
                  <a:cubicBezTo>
                    <a:pt x="187952" y="349972"/>
                    <a:pt x="192238" y="349972"/>
                    <a:pt x="196096" y="349544"/>
                  </a:cubicBezTo>
                  <a:cubicBezTo>
                    <a:pt x="221813" y="348258"/>
                    <a:pt x="244959" y="334542"/>
                    <a:pt x="265962" y="320826"/>
                  </a:cubicBezTo>
                  <a:cubicBezTo>
                    <a:pt x="268105" y="319540"/>
                    <a:pt x="270248" y="317826"/>
                    <a:pt x="272391" y="316539"/>
                  </a:cubicBezTo>
                  <a:cubicBezTo>
                    <a:pt x="271105" y="312253"/>
                    <a:pt x="270248" y="307967"/>
                    <a:pt x="270248" y="303681"/>
                  </a:cubicBezTo>
                  <a:cubicBezTo>
                    <a:pt x="270248" y="280106"/>
                    <a:pt x="289536" y="260390"/>
                    <a:pt x="313111" y="260390"/>
                  </a:cubicBezTo>
                  <a:cubicBezTo>
                    <a:pt x="319111" y="260390"/>
                    <a:pt x="325112" y="261676"/>
                    <a:pt x="330256" y="264247"/>
                  </a:cubicBezTo>
                  <a:cubicBezTo>
                    <a:pt x="343543" y="243673"/>
                    <a:pt x="345686" y="217527"/>
                    <a:pt x="349115" y="193524"/>
                  </a:cubicBezTo>
                  <a:cubicBezTo>
                    <a:pt x="349972" y="184952"/>
                    <a:pt x="354687" y="177665"/>
                    <a:pt x="360259" y="171236"/>
                  </a:cubicBezTo>
                  <a:cubicBezTo>
                    <a:pt x="380405" y="167378"/>
                    <a:pt x="403122" y="170378"/>
                    <a:pt x="420696" y="157091"/>
                  </a:cubicBezTo>
                  <a:cubicBezTo>
                    <a:pt x="423267" y="155377"/>
                    <a:pt x="425839" y="153233"/>
                    <a:pt x="427982" y="150662"/>
                  </a:cubicBezTo>
                  <a:lnTo>
                    <a:pt x="353830" y="76939"/>
                  </a:lnTo>
                  <a:lnTo>
                    <a:pt x="227814" y="7693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36D0EA9A-84A3-46EC-8243-24C9E3C44D7E}"/>
                </a:ext>
              </a:extLst>
            </p:cNvPr>
            <p:cNvSpPr/>
            <p:nvPr/>
          </p:nvSpPr>
          <p:spPr>
            <a:xfrm>
              <a:off x="5269825" y="3049881"/>
              <a:ext cx="42863" cy="47149"/>
            </a:xfrm>
            <a:custGeom>
              <a:avLst/>
              <a:gdLst>
                <a:gd name="connsiteX0" fmla="*/ 3215 w 42862"/>
                <a:gd name="connsiteY0" fmla="*/ 3215 h 47148"/>
                <a:gd name="connsiteX1" fmla="*/ 28504 w 42862"/>
                <a:gd name="connsiteY1" fmla="*/ 44791 h 47148"/>
                <a:gd name="connsiteX2" fmla="*/ 42648 w 42862"/>
                <a:gd name="connsiteY2" fmla="*/ 30647 h 47148"/>
                <a:gd name="connsiteX3" fmla="*/ 6644 w 42862"/>
                <a:gd name="connsiteY3" fmla="*/ 3215 h 47148"/>
                <a:gd name="connsiteX4" fmla="*/ 3215 w 42862"/>
                <a:gd name="connsiteY4" fmla="*/ 3215 h 4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862" h="47148">
                  <a:moveTo>
                    <a:pt x="3215" y="3215"/>
                  </a:moveTo>
                  <a:cubicBezTo>
                    <a:pt x="11359" y="16931"/>
                    <a:pt x="19931" y="31075"/>
                    <a:pt x="28504" y="44791"/>
                  </a:cubicBezTo>
                  <a:lnTo>
                    <a:pt x="42648" y="30647"/>
                  </a:lnTo>
                  <a:cubicBezTo>
                    <a:pt x="30647" y="21217"/>
                    <a:pt x="18645" y="12216"/>
                    <a:pt x="6644" y="3215"/>
                  </a:cubicBez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6F1DE3B8-98CA-48AE-B0EA-B7CB2F6D1B67}"/>
                </a:ext>
              </a:extLst>
            </p:cNvPr>
            <p:cNvSpPr/>
            <p:nvPr/>
          </p:nvSpPr>
          <p:spPr>
            <a:xfrm>
              <a:off x="4361140" y="2670119"/>
              <a:ext cx="501491" cy="1032986"/>
            </a:xfrm>
            <a:custGeom>
              <a:avLst/>
              <a:gdLst>
                <a:gd name="connsiteX0" fmla="*/ 337114 w 501491"/>
                <a:gd name="connsiteY0" fmla="*/ 745593 h 1032986"/>
                <a:gd name="connsiteX1" fmla="*/ 337114 w 501491"/>
                <a:gd name="connsiteY1" fmla="*/ 745593 h 1032986"/>
                <a:gd name="connsiteX2" fmla="*/ 328113 w 501491"/>
                <a:gd name="connsiteY2" fmla="*/ 734878 h 1032986"/>
                <a:gd name="connsiteX3" fmla="*/ 328113 w 501491"/>
                <a:gd name="connsiteY3" fmla="*/ 737878 h 1032986"/>
                <a:gd name="connsiteX4" fmla="*/ 285679 w 501491"/>
                <a:gd name="connsiteY4" fmla="*/ 780740 h 1032986"/>
                <a:gd name="connsiteX5" fmla="*/ 242387 w 501491"/>
                <a:gd name="connsiteY5" fmla="*/ 737878 h 1032986"/>
                <a:gd name="connsiteX6" fmla="*/ 250531 w 501491"/>
                <a:gd name="connsiteY6" fmla="*/ 713018 h 1032986"/>
                <a:gd name="connsiteX7" fmla="*/ 194810 w 501491"/>
                <a:gd name="connsiteY7" fmla="*/ 657296 h 1032986"/>
                <a:gd name="connsiteX8" fmla="*/ 190524 w 501491"/>
                <a:gd name="connsiteY8" fmla="*/ 653010 h 1032986"/>
                <a:gd name="connsiteX9" fmla="*/ 190524 w 501491"/>
                <a:gd name="connsiteY9" fmla="*/ 402264 h 1032986"/>
                <a:gd name="connsiteX10" fmla="*/ 138660 w 501491"/>
                <a:gd name="connsiteY10" fmla="*/ 350401 h 1032986"/>
                <a:gd name="connsiteX11" fmla="*/ 134374 w 501491"/>
                <a:gd name="connsiteY11" fmla="*/ 346115 h 1032986"/>
                <a:gd name="connsiteX12" fmla="*/ 134374 w 501491"/>
                <a:gd name="connsiteY12" fmla="*/ 8787 h 1032986"/>
                <a:gd name="connsiteX13" fmla="*/ 111228 w 501491"/>
                <a:gd name="connsiteY13" fmla="*/ 3215 h 1032986"/>
                <a:gd name="connsiteX14" fmla="*/ 111228 w 501491"/>
                <a:gd name="connsiteY14" fmla="*/ 361117 h 1032986"/>
                <a:gd name="connsiteX15" fmla="*/ 141232 w 501491"/>
                <a:gd name="connsiteY15" fmla="*/ 391120 h 1032986"/>
                <a:gd name="connsiteX16" fmla="*/ 146804 w 501491"/>
                <a:gd name="connsiteY16" fmla="*/ 396692 h 1032986"/>
                <a:gd name="connsiteX17" fmla="*/ 146804 w 501491"/>
                <a:gd name="connsiteY17" fmla="*/ 530852 h 1032986"/>
                <a:gd name="connsiteX18" fmla="*/ 159234 w 501491"/>
                <a:gd name="connsiteY18" fmla="*/ 561285 h 1032986"/>
                <a:gd name="connsiteX19" fmla="*/ 116372 w 501491"/>
                <a:gd name="connsiteY19" fmla="*/ 603718 h 1032986"/>
                <a:gd name="connsiteX20" fmla="*/ 73081 w 501491"/>
                <a:gd name="connsiteY20" fmla="*/ 561285 h 1032986"/>
                <a:gd name="connsiteX21" fmla="*/ 107371 w 501491"/>
                <a:gd name="connsiteY21" fmla="*/ 519279 h 1032986"/>
                <a:gd name="connsiteX22" fmla="*/ 107371 w 501491"/>
                <a:gd name="connsiteY22" fmla="*/ 413409 h 1032986"/>
                <a:gd name="connsiteX23" fmla="*/ 77367 w 501491"/>
                <a:gd name="connsiteY23" fmla="*/ 382976 h 1032986"/>
                <a:gd name="connsiteX24" fmla="*/ 71795 w 501491"/>
                <a:gd name="connsiteY24" fmla="*/ 376976 h 1032986"/>
                <a:gd name="connsiteX25" fmla="*/ 71795 w 501491"/>
                <a:gd name="connsiteY25" fmla="*/ 30647 h 1032986"/>
                <a:gd name="connsiteX26" fmla="*/ 51221 w 501491"/>
                <a:gd name="connsiteY26" fmla="*/ 211955 h 1032986"/>
                <a:gd name="connsiteX27" fmla="*/ 29361 w 501491"/>
                <a:gd name="connsiteY27" fmla="*/ 322540 h 1032986"/>
                <a:gd name="connsiteX28" fmla="*/ 29361 w 501491"/>
                <a:gd name="connsiteY28" fmla="*/ 621721 h 1032986"/>
                <a:gd name="connsiteX29" fmla="*/ 104370 w 501491"/>
                <a:gd name="connsiteY29" fmla="*/ 696730 h 1032986"/>
                <a:gd name="connsiteX30" fmla="*/ 116372 w 501491"/>
                <a:gd name="connsiteY30" fmla="*/ 695015 h 1032986"/>
                <a:gd name="connsiteX31" fmla="*/ 159234 w 501491"/>
                <a:gd name="connsiteY31" fmla="*/ 737878 h 1032986"/>
                <a:gd name="connsiteX32" fmla="*/ 116372 w 501491"/>
                <a:gd name="connsiteY32" fmla="*/ 780740 h 1032986"/>
                <a:gd name="connsiteX33" fmla="*/ 73081 w 501491"/>
                <a:gd name="connsiteY33" fmla="*/ 737878 h 1032986"/>
                <a:gd name="connsiteX34" fmla="*/ 80367 w 501491"/>
                <a:gd name="connsiteY34" fmla="*/ 714303 h 1032986"/>
                <a:gd name="connsiteX35" fmla="*/ 4929 w 501491"/>
                <a:gd name="connsiteY35" fmla="*/ 638437 h 1032986"/>
                <a:gd name="connsiteX36" fmla="*/ 3215 w 501491"/>
                <a:gd name="connsiteY36" fmla="*/ 636722 h 1032986"/>
                <a:gd name="connsiteX37" fmla="*/ 7501 w 501491"/>
                <a:gd name="connsiteY37" fmla="*/ 656011 h 1032986"/>
                <a:gd name="connsiteX38" fmla="*/ 41791 w 501491"/>
                <a:gd name="connsiteY38" fmla="*/ 799171 h 1032986"/>
                <a:gd name="connsiteX39" fmla="*/ 178951 w 501491"/>
                <a:gd name="connsiteY39" fmla="*/ 799171 h 1032986"/>
                <a:gd name="connsiteX40" fmla="*/ 183237 w 501491"/>
                <a:gd name="connsiteY40" fmla="*/ 803458 h 1032986"/>
                <a:gd name="connsiteX41" fmla="*/ 218813 w 501491"/>
                <a:gd name="connsiteY41" fmla="*/ 839033 h 1032986"/>
                <a:gd name="connsiteX42" fmla="*/ 218813 w 501491"/>
                <a:gd name="connsiteY42" fmla="*/ 977479 h 1032986"/>
                <a:gd name="connsiteX43" fmla="*/ 271534 w 501491"/>
                <a:gd name="connsiteY43" fmla="*/ 1030200 h 1032986"/>
                <a:gd name="connsiteX44" fmla="*/ 350401 w 501491"/>
                <a:gd name="connsiteY44" fmla="*/ 1024628 h 1032986"/>
                <a:gd name="connsiteX45" fmla="*/ 371832 w 501491"/>
                <a:gd name="connsiteY45" fmla="*/ 1016484 h 1032986"/>
                <a:gd name="connsiteX46" fmla="*/ 371404 w 501491"/>
                <a:gd name="connsiteY46" fmla="*/ 986480 h 1032986"/>
                <a:gd name="connsiteX47" fmla="*/ 443413 w 501491"/>
                <a:gd name="connsiteY47" fmla="*/ 987766 h 1032986"/>
                <a:gd name="connsiteX48" fmla="*/ 449413 w 501491"/>
                <a:gd name="connsiteY48" fmla="*/ 962906 h 1032986"/>
                <a:gd name="connsiteX49" fmla="*/ 337971 w 501491"/>
                <a:gd name="connsiteY49" fmla="*/ 962906 h 1032986"/>
                <a:gd name="connsiteX50" fmla="*/ 335399 w 501491"/>
                <a:gd name="connsiteY50" fmla="*/ 959906 h 1032986"/>
                <a:gd name="connsiteX51" fmla="*/ 311825 w 501491"/>
                <a:gd name="connsiteY51" fmla="*/ 936331 h 1032986"/>
                <a:gd name="connsiteX52" fmla="*/ 286964 w 501491"/>
                <a:gd name="connsiteY52" fmla="*/ 944475 h 1032986"/>
                <a:gd name="connsiteX53" fmla="*/ 244102 w 501491"/>
                <a:gd name="connsiteY53" fmla="*/ 901184 h 1032986"/>
                <a:gd name="connsiteX54" fmla="*/ 286964 w 501491"/>
                <a:gd name="connsiteY54" fmla="*/ 858750 h 1032986"/>
                <a:gd name="connsiteX55" fmla="*/ 329827 w 501491"/>
                <a:gd name="connsiteY55" fmla="*/ 901184 h 1032986"/>
                <a:gd name="connsiteX56" fmla="*/ 324683 w 501491"/>
                <a:gd name="connsiteY56" fmla="*/ 921758 h 1032986"/>
                <a:gd name="connsiteX57" fmla="*/ 346115 w 501491"/>
                <a:gd name="connsiteY57" fmla="*/ 943189 h 1032986"/>
                <a:gd name="connsiteX58" fmla="*/ 441270 w 501491"/>
                <a:gd name="connsiteY58" fmla="*/ 943189 h 1032986"/>
                <a:gd name="connsiteX59" fmla="*/ 393692 w 501491"/>
                <a:gd name="connsiteY59" fmla="*/ 921330 h 1032986"/>
                <a:gd name="connsiteX60" fmla="*/ 353401 w 501491"/>
                <a:gd name="connsiteY60" fmla="*/ 889611 h 1032986"/>
                <a:gd name="connsiteX61" fmla="*/ 480703 w 501491"/>
                <a:gd name="connsiteY61" fmla="*/ 920901 h 1032986"/>
                <a:gd name="connsiteX62" fmla="*/ 498277 w 501491"/>
                <a:gd name="connsiteY62" fmla="*/ 887897 h 1032986"/>
                <a:gd name="connsiteX63" fmla="*/ 463558 w 501491"/>
                <a:gd name="connsiteY63" fmla="*/ 853178 h 1032986"/>
                <a:gd name="connsiteX64" fmla="*/ 337114 w 501491"/>
                <a:gd name="connsiteY64" fmla="*/ 745593 h 1032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501491" h="1032986">
                  <a:moveTo>
                    <a:pt x="337114" y="745593"/>
                  </a:moveTo>
                  <a:lnTo>
                    <a:pt x="337114" y="745593"/>
                  </a:lnTo>
                  <a:cubicBezTo>
                    <a:pt x="333685" y="742164"/>
                    <a:pt x="330684" y="738735"/>
                    <a:pt x="328113" y="734878"/>
                  </a:cubicBezTo>
                  <a:cubicBezTo>
                    <a:pt x="328113" y="735735"/>
                    <a:pt x="328113" y="737021"/>
                    <a:pt x="328113" y="737878"/>
                  </a:cubicBezTo>
                  <a:cubicBezTo>
                    <a:pt x="328113" y="761452"/>
                    <a:pt x="309253" y="780740"/>
                    <a:pt x="285679" y="780740"/>
                  </a:cubicBezTo>
                  <a:cubicBezTo>
                    <a:pt x="262104" y="780740"/>
                    <a:pt x="242387" y="761881"/>
                    <a:pt x="242387" y="737878"/>
                  </a:cubicBezTo>
                  <a:cubicBezTo>
                    <a:pt x="242387" y="728448"/>
                    <a:pt x="245388" y="719876"/>
                    <a:pt x="250531" y="713018"/>
                  </a:cubicBezTo>
                  <a:lnTo>
                    <a:pt x="194810" y="657296"/>
                  </a:lnTo>
                  <a:lnTo>
                    <a:pt x="190524" y="653010"/>
                  </a:lnTo>
                  <a:lnTo>
                    <a:pt x="190524" y="402264"/>
                  </a:lnTo>
                  <a:lnTo>
                    <a:pt x="138660" y="350401"/>
                  </a:lnTo>
                  <a:lnTo>
                    <a:pt x="134374" y="346115"/>
                  </a:lnTo>
                  <a:lnTo>
                    <a:pt x="134374" y="8787"/>
                  </a:lnTo>
                  <a:cubicBezTo>
                    <a:pt x="126659" y="7072"/>
                    <a:pt x="118943" y="5358"/>
                    <a:pt x="111228" y="3215"/>
                  </a:cubicBezTo>
                  <a:lnTo>
                    <a:pt x="111228" y="361117"/>
                  </a:lnTo>
                  <a:lnTo>
                    <a:pt x="141232" y="391120"/>
                  </a:lnTo>
                  <a:lnTo>
                    <a:pt x="146804" y="396692"/>
                  </a:lnTo>
                  <a:lnTo>
                    <a:pt x="146804" y="530852"/>
                  </a:lnTo>
                  <a:cubicBezTo>
                    <a:pt x="154519" y="538567"/>
                    <a:pt x="159234" y="549712"/>
                    <a:pt x="159234" y="561285"/>
                  </a:cubicBezTo>
                  <a:cubicBezTo>
                    <a:pt x="159234" y="584859"/>
                    <a:pt x="140375" y="603718"/>
                    <a:pt x="116372" y="603718"/>
                  </a:cubicBezTo>
                  <a:cubicBezTo>
                    <a:pt x="92797" y="603718"/>
                    <a:pt x="73081" y="584859"/>
                    <a:pt x="73081" y="561285"/>
                  </a:cubicBezTo>
                  <a:cubicBezTo>
                    <a:pt x="73081" y="540710"/>
                    <a:pt x="87654" y="523137"/>
                    <a:pt x="107371" y="519279"/>
                  </a:cubicBezTo>
                  <a:lnTo>
                    <a:pt x="107371" y="413409"/>
                  </a:lnTo>
                  <a:lnTo>
                    <a:pt x="77367" y="382976"/>
                  </a:lnTo>
                  <a:lnTo>
                    <a:pt x="71795" y="376976"/>
                  </a:lnTo>
                  <a:lnTo>
                    <a:pt x="71795" y="30647"/>
                  </a:lnTo>
                  <a:cubicBezTo>
                    <a:pt x="62794" y="90654"/>
                    <a:pt x="57650" y="151519"/>
                    <a:pt x="51221" y="211955"/>
                  </a:cubicBezTo>
                  <a:cubicBezTo>
                    <a:pt x="47792" y="249674"/>
                    <a:pt x="39219" y="286107"/>
                    <a:pt x="29361" y="322540"/>
                  </a:cubicBezTo>
                  <a:lnTo>
                    <a:pt x="29361" y="621721"/>
                  </a:lnTo>
                  <a:lnTo>
                    <a:pt x="104370" y="696730"/>
                  </a:lnTo>
                  <a:cubicBezTo>
                    <a:pt x="108228" y="695444"/>
                    <a:pt x="112514" y="695015"/>
                    <a:pt x="116372" y="695015"/>
                  </a:cubicBezTo>
                  <a:cubicBezTo>
                    <a:pt x="139946" y="695015"/>
                    <a:pt x="159234" y="714303"/>
                    <a:pt x="159234" y="737878"/>
                  </a:cubicBezTo>
                  <a:cubicBezTo>
                    <a:pt x="159234" y="761452"/>
                    <a:pt x="140375" y="780740"/>
                    <a:pt x="116372" y="780740"/>
                  </a:cubicBezTo>
                  <a:cubicBezTo>
                    <a:pt x="92369" y="780740"/>
                    <a:pt x="73081" y="761881"/>
                    <a:pt x="73081" y="737878"/>
                  </a:cubicBezTo>
                  <a:cubicBezTo>
                    <a:pt x="73081" y="729305"/>
                    <a:pt x="75652" y="721162"/>
                    <a:pt x="80367" y="714303"/>
                  </a:cubicBezTo>
                  <a:lnTo>
                    <a:pt x="4929" y="638437"/>
                  </a:lnTo>
                  <a:lnTo>
                    <a:pt x="3215" y="636722"/>
                  </a:lnTo>
                  <a:cubicBezTo>
                    <a:pt x="4501" y="643152"/>
                    <a:pt x="5786" y="649581"/>
                    <a:pt x="7501" y="656011"/>
                  </a:cubicBezTo>
                  <a:cubicBezTo>
                    <a:pt x="18645" y="704017"/>
                    <a:pt x="29789" y="751594"/>
                    <a:pt x="41791" y="799171"/>
                  </a:cubicBezTo>
                  <a:lnTo>
                    <a:pt x="178951" y="799171"/>
                  </a:lnTo>
                  <a:lnTo>
                    <a:pt x="183237" y="803458"/>
                  </a:lnTo>
                  <a:lnTo>
                    <a:pt x="218813" y="839033"/>
                  </a:lnTo>
                  <a:lnTo>
                    <a:pt x="218813" y="977479"/>
                  </a:lnTo>
                  <a:lnTo>
                    <a:pt x="271534" y="1030200"/>
                  </a:lnTo>
                  <a:cubicBezTo>
                    <a:pt x="297680" y="1028486"/>
                    <a:pt x="323826" y="1026771"/>
                    <a:pt x="350401" y="1024628"/>
                  </a:cubicBezTo>
                  <a:cubicBezTo>
                    <a:pt x="357688" y="1023342"/>
                    <a:pt x="366689" y="1022913"/>
                    <a:pt x="371832" y="1016484"/>
                  </a:cubicBezTo>
                  <a:cubicBezTo>
                    <a:pt x="375261" y="1006626"/>
                    <a:pt x="370546" y="996339"/>
                    <a:pt x="371404" y="986480"/>
                  </a:cubicBezTo>
                  <a:cubicBezTo>
                    <a:pt x="395407" y="983480"/>
                    <a:pt x="419410" y="990767"/>
                    <a:pt x="443413" y="987766"/>
                  </a:cubicBezTo>
                  <a:cubicBezTo>
                    <a:pt x="451128" y="981766"/>
                    <a:pt x="451128" y="972336"/>
                    <a:pt x="449413" y="962906"/>
                  </a:cubicBezTo>
                  <a:lnTo>
                    <a:pt x="337971" y="962906"/>
                  </a:lnTo>
                  <a:lnTo>
                    <a:pt x="335399" y="959906"/>
                  </a:lnTo>
                  <a:lnTo>
                    <a:pt x="311825" y="936331"/>
                  </a:lnTo>
                  <a:cubicBezTo>
                    <a:pt x="304967" y="941475"/>
                    <a:pt x="296394" y="944475"/>
                    <a:pt x="286964" y="944475"/>
                  </a:cubicBezTo>
                  <a:cubicBezTo>
                    <a:pt x="263390" y="944475"/>
                    <a:pt x="244102" y="924758"/>
                    <a:pt x="244102" y="901184"/>
                  </a:cubicBezTo>
                  <a:cubicBezTo>
                    <a:pt x="244102" y="877610"/>
                    <a:pt x="263390" y="858750"/>
                    <a:pt x="286964" y="858750"/>
                  </a:cubicBezTo>
                  <a:cubicBezTo>
                    <a:pt x="310539" y="858750"/>
                    <a:pt x="329827" y="877610"/>
                    <a:pt x="329827" y="901184"/>
                  </a:cubicBezTo>
                  <a:cubicBezTo>
                    <a:pt x="329827" y="908471"/>
                    <a:pt x="328113" y="915757"/>
                    <a:pt x="324683" y="921758"/>
                  </a:cubicBezTo>
                  <a:lnTo>
                    <a:pt x="346115" y="943189"/>
                  </a:lnTo>
                  <a:lnTo>
                    <a:pt x="441270" y="943189"/>
                  </a:lnTo>
                  <a:cubicBezTo>
                    <a:pt x="429697" y="930331"/>
                    <a:pt x="408694" y="929902"/>
                    <a:pt x="393692" y="921330"/>
                  </a:cubicBezTo>
                  <a:cubicBezTo>
                    <a:pt x="379119" y="912757"/>
                    <a:pt x="364546" y="902470"/>
                    <a:pt x="353401" y="889611"/>
                  </a:cubicBezTo>
                  <a:cubicBezTo>
                    <a:pt x="393692" y="906328"/>
                    <a:pt x="435697" y="926044"/>
                    <a:pt x="480703" y="920901"/>
                  </a:cubicBezTo>
                  <a:cubicBezTo>
                    <a:pt x="494848" y="917043"/>
                    <a:pt x="498277" y="900755"/>
                    <a:pt x="498277" y="887897"/>
                  </a:cubicBezTo>
                  <a:lnTo>
                    <a:pt x="463558" y="853178"/>
                  </a:lnTo>
                  <a:cubicBezTo>
                    <a:pt x="417695" y="821460"/>
                    <a:pt x="375261" y="785455"/>
                    <a:pt x="337114" y="7455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C057468F-45CE-4D41-9394-2F1F88A00597}"/>
                </a:ext>
              </a:extLst>
            </p:cNvPr>
            <p:cNvSpPr/>
            <p:nvPr/>
          </p:nvSpPr>
          <p:spPr>
            <a:xfrm>
              <a:off x="4789765" y="3260765"/>
              <a:ext cx="85725" cy="222885"/>
            </a:xfrm>
            <a:custGeom>
              <a:avLst/>
              <a:gdLst>
                <a:gd name="connsiteX0" fmla="*/ 49506 w 85725"/>
                <a:gd name="connsiteY0" fmla="*/ 175951 h 222885"/>
                <a:gd name="connsiteX1" fmla="*/ 49506 w 85725"/>
                <a:gd name="connsiteY1" fmla="*/ 73081 h 222885"/>
                <a:gd name="connsiteX2" fmla="*/ 3215 w 85725"/>
                <a:gd name="connsiteY2" fmla="*/ 3215 h 222885"/>
                <a:gd name="connsiteX3" fmla="*/ 3215 w 85725"/>
                <a:gd name="connsiteY3" fmla="*/ 172950 h 222885"/>
                <a:gd name="connsiteX4" fmla="*/ 16502 w 85725"/>
                <a:gd name="connsiteY4" fmla="*/ 196524 h 222885"/>
                <a:gd name="connsiteX5" fmla="*/ 53364 w 85725"/>
                <a:gd name="connsiteY5" fmla="*/ 216241 h 222885"/>
                <a:gd name="connsiteX6" fmla="*/ 74366 w 85725"/>
                <a:gd name="connsiteY6" fmla="*/ 221385 h 222885"/>
                <a:gd name="connsiteX7" fmla="*/ 84225 w 85725"/>
                <a:gd name="connsiteY7" fmla="*/ 211526 h 222885"/>
                <a:gd name="connsiteX8" fmla="*/ 52078 w 85725"/>
                <a:gd name="connsiteY8" fmla="*/ 179379 h 222885"/>
                <a:gd name="connsiteX9" fmla="*/ 49506 w 85725"/>
                <a:gd name="connsiteY9" fmla="*/ 175951 h 222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5725" h="222885">
                  <a:moveTo>
                    <a:pt x="49506" y="175951"/>
                  </a:moveTo>
                  <a:lnTo>
                    <a:pt x="49506" y="73081"/>
                  </a:lnTo>
                  <a:cubicBezTo>
                    <a:pt x="35362" y="49078"/>
                    <a:pt x="19931" y="25932"/>
                    <a:pt x="3215" y="3215"/>
                  </a:cubicBezTo>
                  <a:lnTo>
                    <a:pt x="3215" y="172950"/>
                  </a:lnTo>
                  <a:cubicBezTo>
                    <a:pt x="7072" y="181094"/>
                    <a:pt x="11359" y="189238"/>
                    <a:pt x="16502" y="196524"/>
                  </a:cubicBezTo>
                  <a:cubicBezTo>
                    <a:pt x="25932" y="207669"/>
                    <a:pt x="40934" y="210241"/>
                    <a:pt x="53364" y="216241"/>
                  </a:cubicBezTo>
                  <a:cubicBezTo>
                    <a:pt x="60222" y="218813"/>
                    <a:pt x="67080" y="223099"/>
                    <a:pt x="74366" y="221385"/>
                  </a:cubicBezTo>
                  <a:cubicBezTo>
                    <a:pt x="78653" y="219242"/>
                    <a:pt x="82082" y="215813"/>
                    <a:pt x="84225" y="211526"/>
                  </a:cubicBezTo>
                  <a:lnTo>
                    <a:pt x="52078" y="179379"/>
                  </a:lnTo>
                  <a:lnTo>
                    <a:pt x="49506" y="17595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828275E6-FAC3-4570-B43A-A6A8B135494A}"/>
                </a:ext>
              </a:extLst>
            </p:cNvPr>
            <p:cNvSpPr/>
            <p:nvPr/>
          </p:nvSpPr>
          <p:spPr>
            <a:xfrm>
              <a:off x="4522732" y="2682978"/>
              <a:ext cx="252889" cy="715804"/>
            </a:xfrm>
            <a:custGeom>
              <a:avLst/>
              <a:gdLst>
                <a:gd name="connsiteX0" fmla="*/ 84225 w 252888"/>
                <a:gd name="connsiteY0" fmla="*/ 361974 h 715803"/>
                <a:gd name="connsiteX1" fmla="*/ 84225 w 252888"/>
                <a:gd name="connsiteY1" fmla="*/ 361974 h 715803"/>
                <a:gd name="connsiteX2" fmla="*/ 157091 w 252888"/>
                <a:gd name="connsiteY2" fmla="*/ 179808 h 715803"/>
                <a:gd name="connsiteX3" fmla="*/ 200382 w 252888"/>
                <a:gd name="connsiteY3" fmla="*/ 105227 h 715803"/>
                <a:gd name="connsiteX4" fmla="*/ 200382 w 252888"/>
                <a:gd name="connsiteY4" fmla="*/ 65794 h 715803"/>
                <a:gd name="connsiteX5" fmla="*/ 98369 w 252888"/>
                <a:gd name="connsiteY5" fmla="*/ 30647 h 715803"/>
                <a:gd name="connsiteX6" fmla="*/ 78224 w 252888"/>
                <a:gd name="connsiteY6" fmla="*/ 35790 h 715803"/>
                <a:gd name="connsiteX7" fmla="*/ 40934 w 252888"/>
                <a:gd name="connsiteY7" fmla="*/ 13502 h 715803"/>
                <a:gd name="connsiteX8" fmla="*/ 3215 w 252888"/>
                <a:gd name="connsiteY8" fmla="*/ 3215 h 715803"/>
                <a:gd name="connsiteX9" fmla="*/ 3215 w 252888"/>
                <a:gd name="connsiteY9" fmla="*/ 321255 h 715803"/>
                <a:gd name="connsiteX10" fmla="*/ 55078 w 252888"/>
                <a:gd name="connsiteY10" fmla="*/ 372690 h 715803"/>
                <a:gd name="connsiteX11" fmla="*/ 59365 w 252888"/>
                <a:gd name="connsiteY11" fmla="*/ 376976 h 715803"/>
                <a:gd name="connsiteX12" fmla="*/ 59365 w 252888"/>
                <a:gd name="connsiteY12" fmla="*/ 627721 h 715803"/>
                <a:gd name="connsiteX13" fmla="*/ 114657 w 252888"/>
                <a:gd name="connsiteY13" fmla="*/ 683014 h 715803"/>
                <a:gd name="connsiteX14" fmla="*/ 124944 w 252888"/>
                <a:gd name="connsiteY14" fmla="*/ 681728 h 715803"/>
                <a:gd name="connsiteX15" fmla="*/ 149804 w 252888"/>
                <a:gd name="connsiteY15" fmla="*/ 689872 h 715803"/>
                <a:gd name="connsiteX16" fmla="*/ 148519 w 252888"/>
                <a:gd name="connsiteY16" fmla="*/ 686014 h 715803"/>
                <a:gd name="connsiteX17" fmla="*/ 152376 w 252888"/>
                <a:gd name="connsiteY17" fmla="*/ 671870 h 715803"/>
                <a:gd name="connsiteX18" fmla="*/ 204240 w 252888"/>
                <a:gd name="connsiteY18" fmla="*/ 671441 h 715803"/>
                <a:gd name="connsiteX19" fmla="*/ 228671 w 252888"/>
                <a:gd name="connsiteY19" fmla="*/ 695873 h 715803"/>
                <a:gd name="connsiteX20" fmla="*/ 251389 w 252888"/>
                <a:gd name="connsiteY20" fmla="*/ 716447 h 715803"/>
                <a:gd name="connsiteX21" fmla="*/ 251389 w 252888"/>
                <a:gd name="connsiteY21" fmla="*/ 554855 h 715803"/>
                <a:gd name="connsiteX22" fmla="*/ 190524 w 252888"/>
                <a:gd name="connsiteY22" fmla="*/ 502991 h 715803"/>
                <a:gd name="connsiteX23" fmla="*/ 163520 w 252888"/>
                <a:gd name="connsiteY23" fmla="*/ 529995 h 715803"/>
                <a:gd name="connsiteX24" fmla="*/ 167378 w 252888"/>
                <a:gd name="connsiteY24" fmla="*/ 548426 h 715803"/>
                <a:gd name="connsiteX25" fmla="*/ 124944 w 252888"/>
                <a:gd name="connsiteY25" fmla="*/ 590859 h 715803"/>
                <a:gd name="connsiteX26" fmla="*/ 81653 w 252888"/>
                <a:gd name="connsiteY26" fmla="*/ 548426 h 715803"/>
                <a:gd name="connsiteX27" fmla="*/ 124944 w 252888"/>
                <a:gd name="connsiteY27" fmla="*/ 505563 h 715803"/>
                <a:gd name="connsiteX28" fmla="*/ 151519 w 252888"/>
                <a:gd name="connsiteY28" fmla="*/ 514993 h 715803"/>
                <a:gd name="connsiteX29" fmla="*/ 173379 w 252888"/>
                <a:gd name="connsiteY29" fmla="*/ 493133 h 715803"/>
                <a:gd name="connsiteX30" fmla="*/ 128802 w 252888"/>
                <a:gd name="connsiteY30" fmla="*/ 474273 h 715803"/>
                <a:gd name="connsiteX31" fmla="*/ 76938 w 252888"/>
                <a:gd name="connsiteY31" fmla="*/ 469130 h 715803"/>
                <a:gd name="connsiteX32" fmla="*/ 64937 w 252888"/>
                <a:gd name="connsiteY32" fmla="*/ 454557 h 715803"/>
                <a:gd name="connsiteX33" fmla="*/ 84225 w 252888"/>
                <a:gd name="connsiteY33" fmla="*/ 361974 h 71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52888" h="715803">
                  <a:moveTo>
                    <a:pt x="84225" y="361974"/>
                  </a:moveTo>
                  <a:lnTo>
                    <a:pt x="84225" y="361974"/>
                  </a:lnTo>
                  <a:cubicBezTo>
                    <a:pt x="103942" y="299823"/>
                    <a:pt x="124516" y="236815"/>
                    <a:pt x="157091" y="179808"/>
                  </a:cubicBezTo>
                  <a:cubicBezTo>
                    <a:pt x="171236" y="154519"/>
                    <a:pt x="185809" y="129659"/>
                    <a:pt x="200382" y="105227"/>
                  </a:cubicBezTo>
                  <a:lnTo>
                    <a:pt x="200382" y="65794"/>
                  </a:lnTo>
                  <a:cubicBezTo>
                    <a:pt x="166521" y="53364"/>
                    <a:pt x="132659" y="41362"/>
                    <a:pt x="98369" y="30647"/>
                  </a:cubicBezTo>
                  <a:cubicBezTo>
                    <a:pt x="92369" y="34076"/>
                    <a:pt x="85511" y="35790"/>
                    <a:pt x="78224" y="35790"/>
                  </a:cubicBezTo>
                  <a:cubicBezTo>
                    <a:pt x="61936" y="35790"/>
                    <a:pt x="48220" y="26789"/>
                    <a:pt x="40934" y="13502"/>
                  </a:cubicBezTo>
                  <a:cubicBezTo>
                    <a:pt x="28504" y="10073"/>
                    <a:pt x="15645" y="6644"/>
                    <a:pt x="3215" y="3215"/>
                  </a:cubicBezTo>
                  <a:lnTo>
                    <a:pt x="3215" y="321255"/>
                  </a:lnTo>
                  <a:lnTo>
                    <a:pt x="55078" y="372690"/>
                  </a:lnTo>
                  <a:lnTo>
                    <a:pt x="59365" y="376976"/>
                  </a:lnTo>
                  <a:lnTo>
                    <a:pt x="59365" y="627721"/>
                  </a:lnTo>
                  <a:lnTo>
                    <a:pt x="114657" y="683014"/>
                  </a:lnTo>
                  <a:cubicBezTo>
                    <a:pt x="118086" y="682157"/>
                    <a:pt x="121087" y="681728"/>
                    <a:pt x="124944" y="681728"/>
                  </a:cubicBezTo>
                  <a:cubicBezTo>
                    <a:pt x="134374" y="681728"/>
                    <a:pt x="142946" y="684728"/>
                    <a:pt x="149804" y="689872"/>
                  </a:cubicBezTo>
                  <a:cubicBezTo>
                    <a:pt x="149376" y="688586"/>
                    <a:pt x="148947" y="687300"/>
                    <a:pt x="148519" y="686014"/>
                  </a:cubicBezTo>
                  <a:cubicBezTo>
                    <a:pt x="147233" y="681300"/>
                    <a:pt x="145947" y="673584"/>
                    <a:pt x="152376" y="671870"/>
                  </a:cubicBezTo>
                  <a:cubicBezTo>
                    <a:pt x="169521" y="667583"/>
                    <a:pt x="187095" y="668869"/>
                    <a:pt x="204240" y="671441"/>
                  </a:cubicBezTo>
                  <a:cubicBezTo>
                    <a:pt x="211098" y="680871"/>
                    <a:pt x="221385" y="686443"/>
                    <a:pt x="228671" y="695873"/>
                  </a:cubicBezTo>
                  <a:cubicBezTo>
                    <a:pt x="235529" y="703588"/>
                    <a:pt x="244102" y="709160"/>
                    <a:pt x="251389" y="716447"/>
                  </a:cubicBezTo>
                  <a:lnTo>
                    <a:pt x="251389" y="554855"/>
                  </a:lnTo>
                  <a:cubicBezTo>
                    <a:pt x="233815" y="534281"/>
                    <a:pt x="213241" y="517136"/>
                    <a:pt x="190524" y="502991"/>
                  </a:cubicBezTo>
                  <a:lnTo>
                    <a:pt x="163520" y="529995"/>
                  </a:lnTo>
                  <a:cubicBezTo>
                    <a:pt x="166092" y="535567"/>
                    <a:pt x="167378" y="541996"/>
                    <a:pt x="167378" y="548426"/>
                  </a:cubicBezTo>
                  <a:cubicBezTo>
                    <a:pt x="167378" y="572000"/>
                    <a:pt x="148519" y="590859"/>
                    <a:pt x="124944" y="590859"/>
                  </a:cubicBezTo>
                  <a:cubicBezTo>
                    <a:pt x="101370" y="590859"/>
                    <a:pt x="81653" y="572000"/>
                    <a:pt x="81653" y="548426"/>
                  </a:cubicBezTo>
                  <a:cubicBezTo>
                    <a:pt x="81653" y="524851"/>
                    <a:pt x="100941" y="505563"/>
                    <a:pt x="124944" y="505563"/>
                  </a:cubicBezTo>
                  <a:cubicBezTo>
                    <a:pt x="135231" y="505563"/>
                    <a:pt x="144232" y="508992"/>
                    <a:pt x="151519" y="514993"/>
                  </a:cubicBezTo>
                  <a:lnTo>
                    <a:pt x="173379" y="493133"/>
                  </a:lnTo>
                  <a:cubicBezTo>
                    <a:pt x="159234" y="485418"/>
                    <a:pt x="144232" y="479417"/>
                    <a:pt x="128802" y="474273"/>
                  </a:cubicBezTo>
                  <a:cubicBezTo>
                    <a:pt x="112085" y="468273"/>
                    <a:pt x="94083" y="471273"/>
                    <a:pt x="76938" y="469130"/>
                  </a:cubicBezTo>
                  <a:cubicBezTo>
                    <a:pt x="69652" y="468273"/>
                    <a:pt x="62794" y="462701"/>
                    <a:pt x="64937" y="454557"/>
                  </a:cubicBezTo>
                  <a:cubicBezTo>
                    <a:pt x="65794" y="422838"/>
                    <a:pt x="75652" y="392406"/>
                    <a:pt x="84225" y="3619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B38BC5A2-EFB3-4DCF-9FFC-246F7AA477FE}"/>
                </a:ext>
              </a:extLst>
            </p:cNvPr>
            <p:cNvSpPr/>
            <p:nvPr/>
          </p:nvSpPr>
          <p:spPr>
            <a:xfrm>
              <a:off x="4855345" y="3372207"/>
              <a:ext cx="12859" cy="64294"/>
            </a:xfrm>
            <a:custGeom>
              <a:avLst/>
              <a:gdLst>
                <a:gd name="connsiteX0" fmla="*/ 3215 w 12858"/>
                <a:gd name="connsiteY0" fmla="*/ 3215 h 64293"/>
                <a:gd name="connsiteX1" fmla="*/ 3215 w 12858"/>
                <a:gd name="connsiteY1" fmla="*/ 3215 h 64293"/>
                <a:gd name="connsiteX2" fmla="*/ 3215 w 12858"/>
                <a:gd name="connsiteY2" fmla="*/ 56793 h 64293"/>
                <a:gd name="connsiteX3" fmla="*/ 9644 w 12858"/>
                <a:gd name="connsiteY3" fmla="*/ 63222 h 64293"/>
                <a:gd name="connsiteX4" fmla="*/ 6215 w 12858"/>
                <a:gd name="connsiteY4" fmla="*/ 42648 h 64293"/>
                <a:gd name="connsiteX5" fmla="*/ 3215 w 12858"/>
                <a:gd name="connsiteY5" fmla="*/ 3215 h 64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58" h="64293">
                  <a:moveTo>
                    <a:pt x="3215" y="3215"/>
                  </a:moveTo>
                  <a:lnTo>
                    <a:pt x="3215" y="3215"/>
                  </a:lnTo>
                  <a:lnTo>
                    <a:pt x="3215" y="56793"/>
                  </a:lnTo>
                  <a:lnTo>
                    <a:pt x="9644" y="63222"/>
                  </a:lnTo>
                  <a:cubicBezTo>
                    <a:pt x="7501" y="56793"/>
                    <a:pt x="6215" y="49935"/>
                    <a:pt x="6215" y="42648"/>
                  </a:cubicBezTo>
                  <a:cubicBezTo>
                    <a:pt x="6215" y="29361"/>
                    <a:pt x="6215" y="16073"/>
                    <a:pt x="3215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E9E48823-2F88-4706-85EE-1B2C9D914A1F}"/>
                </a:ext>
              </a:extLst>
            </p:cNvPr>
            <p:cNvSpPr/>
            <p:nvPr/>
          </p:nvSpPr>
          <p:spPr>
            <a:xfrm>
              <a:off x="4870775" y="1471255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E0751A3E-C5AE-40B5-A8C5-55ACEF4F4937}"/>
                </a:ext>
              </a:extLst>
            </p:cNvPr>
            <p:cNvSpPr/>
            <p:nvPr/>
          </p:nvSpPr>
          <p:spPr>
            <a:xfrm>
              <a:off x="4440864" y="1471255"/>
              <a:ext cx="501491" cy="1268730"/>
            </a:xfrm>
            <a:custGeom>
              <a:avLst/>
              <a:gdLst>
                <a:gd name="connsiteX0" fmla="*/ 433126 w 501491"/>
                <a:gd name="connsiteY0" fmla="*/ 3215 h 1268730"/>
                <a:gd name="connsiteX1" fmla="*/ 416838 w 501491"/>
                <a:gd name="connsiteY1" fmla="*/ 70509 h 1268730"/>
                <a:gd name="connsiteX2" fmla="*/ 405694 w 501491"/>
                <a:gd name="connsiteY2" fmla="*/ 232100 h 1268730"/>
                <a:gd name="connsiteX3" fmla="*/ 389406 w 501491"/>
                <a:gd name="connsiteY3" fmla="*/ 336256 h 1268730"/>
                <a:gd name="connsiteX4" fmla="*/ 322969 w 501491"/>
                <a:gd name="connsiteY4" fmla="*/ 468273 h 1268730"/>
                <a:gd name="connsiteX5" fmla="*/ 238101 w 501491"/>
                <a:gd name="connsiteY5" fmla="*/ 690301 h 1268730"/>
                <a:gd name="connsiteX6" fmla="*/ 186666 w 501491"/>
                <a:gd name="connsiteY6" fmla="*/ 773454 h 1268730"/>
                <a:gd name="connsiteX7" fmla="*/ 64937 w 501491"/>
                <a:gd name="connsiteY7" fmla="*/ 981337 h 1268730"/>
                <a:gd name="connsiteX8" fmla="*/ 7501 w 501491"/>
                <a:gd name="connsiteY8" fmla="*/ 1152358 h 1268730"/>
                <a:gd name="connsiteX9" fmla="*/ 3215 w 501491"/>
                <a:gd name="connsiteY9" fmla="*/ 1172075 h 1268730"/>
                <a:gd name="connsiteX10" fmla="*/ 313539 w 501491"/>
                <a:gd name="connsiteY10" fmla="*/ 1265944 h 1268730"/>
                <a:gd name="connsiteX11" fmla="*/ 458415 w 501491"/>
                <a:gd name="connsiteY11" fmla="*/ 1030629 h 1268730"/>
                <a:gd name="connsiteX12" fmla="*/ 476845 w 501491"/>
                <a:gd name="connsiteY12" fmla="*/ 936331 h 1268730"/>
                <a:gd name="connsiteX13" fmla="*/ 500848 w 501491"/>
                <a:gd name="connsiteY13" fmla="*/ 830461 h 1268730"/>
                <a:gd name="connsiteX14" fmla="*/ 433126 w 501491"/>
                <a:gd name="connsiteY14" fmla="*/ 3215 h 1268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01491" h="1268730">
                  <a:moveTo>
                    <a:pt x="433126" y="3215"/>
                  </a:moveTo>
                  <a:cubicBezTo>
                    <a:pt x="425839" y="25503"/>
                    <a:pt x="419838" y="47792"/>
                    <a:pt x="416838" y="70509"/>
                  </a:cubicBezTo>
                  <a:cubicBezTo>
                    <a:pt x="408694" y="124087"/>
                    <a:pt x="408694" y="178094"/>
                    <a:pt x="405694" y="232100"/>
                  </a:cubicBezTo>
                  <a:cubicBezTo>
                    <a:pt x="403979" y="267248"/>
                    <a:pt x="401407" y="302824"/>
                    <a:pt x="389406" y="336256"/>
                  </a:cubicBezTo>
                  <a:cubicBezTo>
                    <a:pt x="373547" y="383405"/>
                    <a:pt x="343114" y="422839"/>
                    <a:pt x="322969" y="468273"/>
                  </a:cubicBezTo>
                  <a:cubicBezTo>
                    <a:pt x="290822" y="540710"/>
                    <a:pt x="276249" y="620435"/>
                    <a:pt x="238101" y="690301"/>
                  </a:cubicBezTo>
                  <a:cubicBezTo>
                    <a:pt x="222242" y="719018"/>
                    <a:pt x="204240" y="746022"/>
                    <a:pt x="186666" y="773454"/>
                  </a:cubicBezTo>
                  <a:cubicBezTo>
                    <a:pt x="142946" y="840748"/>
                    <a:pt x="99227" y="908471"/>
                    <a:pt x="64937" y="981337"/>
                  </a:cubicBezTo>
                  <a:cubicBezTo>
                    <a:pt x="38791" y="1035772"/>
                    <a:pt x="19931" y="1093637"/>
                    <a:pt x="7501" y="1152358"/>
                  </a:cubicBezTo>
                  <a:cubicBezTo>
                    <a:pt x="6215" y="1158788"/>
                    <a:pt x="4501" y="1165646"/>
                    <a:pt x="3215" y="1172075"/>
                  </a:cubicBezTo>
                  <a:cubicBezTo>
                    <a:pt x="109514" y="1195221"/>
                    <a:pt x="213241" y="1226939"/>
                    <a:pt x="313539" y="1265944"/>
                  </a:cubicBezTo>
                  <a:cubicBezTo>
                    <a:pt x="361545" y="1187506"/>
                    <a:pt x="411694" y="1109925"/>
                    <a:pt x="458415" y="1030629"/>
                  </a:cubicBezTo>
                  <a:cubicBezTo>
                    <a:pt x="476845" y="1002339"/>
                    <a:pt x="469987" y="967621"/>
                    <a:pt x="476845" y="936331"/>
                  </a:cubicBezTo>
                  <a:cubicBezTo>
                    <a:pt x="483703" y="900756"/>
                    <a:pt x="490561" y="865179"/>
                    <a:pt x="500848" y="830461"/>
                  </a:cubicBezTo>
                  <a:cubicBezTo>
                    <a:pt x="432697" y="554426"/>
                    <a:pt x="409980" y="274963"/>
                    <a:pt x="433126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F22D907E-271F-4A1C-9778-1DE79ADD910F}"/>
                </a:ext>
              </a:extLst>
            </p:cNvPr>
            <p:cNvSpPr/>
            <p:nvPr/>
          </p:nvSpPr>
          <p:spPr>
            <a:xfrm>
              <a:off x="4881491" y="713875"/>
              <a:ext cx="1504474" cy="2546033"/>
            </a:xfrm>
            <a:custGeom>
              <a:avLst/>
              <a:gdLst>
                <a:gd name="connsiteX0" fmla="*/ 285679 w 1504473"/>
                <a:gd name="connsiteY0" fmla="*/ 1179790 h 2546032"/>
                <a:gd name="connsiteX1" fmla="*/ 285679 w 1504473"/>
                <a:gd name="connsiteY1" fmla="*/ 1179790 h 2546032"/>
                <a:gd name="connsiteX2" fmla="*/ 298109 w 1504473"/>
                <a:gd name="connsiteY2" fmla="*/ 1080349 h 2546032"/>
                <a:gd name="connsiteX3" fmla="*/ 312253 w 1504473"/>
                <a:gd name="connsiteY3" fmla="*/ 1121069 h 2546032"/>
                <a:gd name="connsiteX4" fmla="*/ 338400 w 1504473"/>
                <a:gd name="connsiteY4" fmla="*/ 1217081 h 2546032"/>
                <a:gd name="connsiteX5" fmla="*/ 347829 w 1504473"/>
                <a:gd name="connsiteY5" fmla="*/ 1254371 h 2546032"/>
                <a:gd name="connsiteX6" fmla="*/ 394121 w 1504473"/>
                <a:gd name="connsiteY6" fmla="*/ 1433965 h 2546032"/>
                <a:gd name="connsiteX7" fmla="*/ 437412 w 1504473"/>
                <a:gd name="connsiteY7" fmla="*/ 1433965 h 2546032"/>
                <a:gd name="connsiteX8" fmla="*/ 526566 w 1504473"/>
                <a:gd name="connsiteY8" fmla="*/ 1344811 h 2546032"/>
                <a:gd name="connsiteX9" fmla="*/ 532567 w 1504473"/>
                <a:gd name="connsiteY9" fmla="*/ 1344811 h 2546032"/>
                <a:gd name="connsiteX10" fmla="*/ 871180 w 1504473"/>
                <a:gd name="connsiteY10" fmla="*/ 1344811 h 2546032"/>
                <a:gd name="connsiteX11" fmla="*/ 880610 w 1504473"/>
                <a:gd name="connsiteY11" fmla="*/ 1331524 h 2546032"/>
                <a:gd name="connsiteX12" fmla="*/ 941046 w 1504473"/>
                <a:gd name="connsiteY12" fmla="*/ 1331095 h 2546032"/>
                <a:gd name="connsiteX13" fmla="*/ 941475 w 1504473"/>
                <a:gd name="connsiteY13" fmla="*/ 1391960 h 2546032"/>
                <a:gd name="connsiteX14" fmla="*/ 880610 w 1504473"/>
                <a:gd name="connsiteY14" fmla="*/ 1391531 h 2546032"/>
                <a:gd name="connsiteX15" fmla="*/ 870323 w 1504473"/>
                <a:gd name="connsiteY15" fmla="*/ 1373958 h 2546032"/>
                <a:gd name="connsiteX16" fmla="*/ 538996 w 1504473"/>
                <a:gd name="connsiteY16" fmla="*/ 1374386 h 2546032"/>
                <a:gd name="connsiteX17" fmla="*/ 449842 w 1504473"/>
                <a:gd name="connsiteY17" fmla="*/ 1463540 h 2546032"/>
                <a:gd name="connsiteX18" fmla="*/ 443841 w 1504473"/>
                <a:gd name="connsiteY18" fmla="*/ 1463540 h 2546032"/>
                <a:gd name="connsiteX19" fmla="*/ 403122 w 1504473"/>
                <a:gd name="connsiteY19" fmla="*/ 1463540 h 2546032"/>
                <a:gd name="connsiteX20" fmla="*/ 417267 w 1504473"/>
                <a:gd name="connsiteY20" fmla="*/ 1493544 h 2546032"/>
                <a:gd name="connsiteX21" fmla="*/ 497419 w 1504473"/>
                <a:gd name="connsiteY21" fmla="*/ 1493544 h 2546032"/>
                <a:gd name="connsiteX22" fmla="*/ 514993 w 1504473"/>
                <a:gd name="connsiteY22" fmla="*/ 1475970 h 2546032"/>
                <a:gd name="connsiteX23" fmla="*/ 526566 w 1504473"/>
                <a:gd name="connsiteY23" fmla="*/ 1437394 h 2546032"/>
                <a:gd name="connsiteX24" fmla="*/ 587002 w 1504473"/>
                <a:gd name="connsiteY24" fmla="*/ 1437394 h 2546032"/>
                <a:gd name="connsiteX25" fmla="*/ 587002 w 1504473"/>
                <a:gd name="connsiteY25" fmla="*/ 1497830 h 2546032"/>
                <a:gd name="connsiteX26" fmla="*/ 530424 w 1504473"/>
                <a:gd name="connsiteY26" fmla="*/ 1501259 h 2546032"/>
                <a:gd name="connsiteX27" fmla="*/ 508992 w 1504473"/>
                <a:gd name="connsiteY27" fmla="*/ 1522690 h 2546032"/>
                <a:gd name="connsiteX28" fmla="*/ 430982 w 1504473"/>
                <a:gd name="connsiteY28" fmla="*/ 1522690 h 2546032"/>
                <a:gd name="connsiteX29" fmla="*/ 436555 w 1504473"/>
                <a:gd name="connsiteY29" fmla="*/ 1539407 h 2546032"/>
                <a:gd name="connsiteX30" fmla="*/ 438698 w 1504473"/>
                <a:gd name="connsiteY30" fmla="*/ 1548408 h 2546032"/>
                <a:gd name="connsiteX31" fmla="*/ 467844 w 1504473"/>
                <a:gd name="connsiteY31" fmla="*/ 1560838 h 2546032"/>
                <a:gd name="connsiteX32" fmla="*/ 468273 w 1504473"/>
                <a:gd name="connsiteY32" fmla="*/ 1621274 h 2546032"/>
                <a:gd name="connsiteX33" fmla="*/ 445984 w 1504473"/>
                <a:gd name="connsiteY33" fmla="*/ 1633276 h 2546032"/>
                <a:gd name="connsiteX34" fmla="*/ 444270 w 1504473"/>
                <a:gd name="connsiteY34" fmla="*/ 1688140 h 2546032"/>
                <a:gd name="connsiteX35" fmla="*/ 548426 w 1504473"/>
                <a:gd name="connsiteY35" fmla="*/ 1583984 h 2546032"/>
                <a:gd name="connsiteX36" fmla="*/ 554427 w 1504473"/>
                <a:gd name="connsiteY36" fmla="*/ 1584412 h 2546032"/>
                <a:gd name="connsiteX37" fmla="*/ 635865 w 1504473"/>
                <a:gd name="connsiteY37" fmla="*/ 1584412 h 2546032"/>
                <a:gd name="connsiteX38" fmla="*/ 647867 w 1504473"/>
                <a:gd name="connsiteY38" fmla="*/ 1558266 h 2546032"/>
                <a:gd name="connsiteX39" fmla="*/ 708303 w 1504473"/>
                <a:gd name="connsiteY39" fmla="*/ 1558266 h 2546032"/>
                <a:gd name="connsiteX40" fmla="*/ 708732 w 1504473"/>
                <a:gd name="connsiteY40" fmla="*/ 1619131 h 2546032"/>
                <a:gd name="connsiteX41" fmla="*/ 647867 w 1504473"/>
                <a:gd name="connsiteY41" fmla="*/ 1618702 h 2546032"/>
                <a:gd name="connsiteX42" fmla="*/ 643581 w 1504473"/>
                <a:gd name="connsiteY42" fmla="*/ 1613559 h 2546032"/>
                <a:gd name="connsiteX43" fmla="*/ 560427 w 1504473"/>
                <a:gd name="connsiteY43" fmla="*/ 1613130 h 2546032"/>
                <a:gd name="connsiteX44" fmla="*/ 436126 w 1504473"/>
                <a:gd name="connsiteY44" fmla="*/ 1737432 h 2546032"/>
                <a:gd name="connsiteX45" fmla="*/ 436126 w 1504473"/>
                <a:gd name="connsiteY45" fmla="*/ 1737860 h 2546032"/>
                <a:gd name="connsiteX46" fmla="*/ 413837 w 1504473"/>
                <a:gd name="connsiteY46" fmla="*/ 1816727 h 2546032"/>
                <a:gd name="connsiteX47" fmla="*/ 406980 w 1504473"/>
                <a:gd name="connsiteY47" fmla="*/ 1854017 h 2546032"/>
                <a:gd name="connsiteX48" fmla="*/ 522280 w 1504473"/>
                <a:gd name="connsiteY48" fmla="*/ 1738717 h 2546032"/>
                <a:gd name="connsiteX49" fmla="*/ 524423 w 1504473"/>
                <a:gd name="connsiteY49" fmla="*/ 1737432 h 2546032"/>
                <a:gd name="connsiteX50" fmla="*/ 529138 w 1504473"/>
                <a:gd name="connsiteY50" fmla="*/ 1682139 h 2546032"/>
                <a:gd name="connsiteX51" fmla="*/ 589574 w 1504473"/>
                <a:gd name="connsiteY51" fmla="*/ 1682139 h 2546032"/>
                <a:gd name="connsiteX52" fmla="*/ 590002 w 1504473"/>
                <a:gd name="connsiteY52" fmla="*/ 1743004 h 2546032"/>
                <a:gd name="connsiteX53" fmla="*/ 546711 w 1504473"/>
                <a:gd name="connsiteY53" fmla="*/ 1753291 h 2546032"/>
                <a:gd name="connsiteX54" fmla="*/ 543282 w 1504473"/>
                <a:gd name="connsiteY54" fmla="*/ 1759720 h 2546032"/>
                <a:gd name="connsiteX55" fmla="*/ 397978 w 1504473"/>
                <a:gd name="connsiteY55" fmla="*/ 1905024 h 2546032"/>
                <a:gd name="connsiteX56" fmla="*/ 394121 w 1504473"/>
                <a:gd name="connsiteY56" fmla="*/ 1926027 h 2546032"/>
                <a:gd name="connsiteX57" fmla="*/ 380833 w 1504473"/>
                <a:gd name="connsiteY57" fmla="*/ 1992892 h 2546032"/>
                <a:gd name="connsiteX58" fmla="*/ 782884 w 1504473"/>
                <a:gd name="connsiteY58" fmla="*/ 1590842 h 2546032"/>
                <a:gd name="connsiteX59" fmla="*/ 782884 w 1504473"/>
                <a:gd name="connsiteY59" fmla="*/ 1514975 h 2546032"/>
                <a:gd name="connsiteX60" fmla="*/ 766596 w 1504473"/>
                <a:gd name="connsiteY60" fmla="*/ 1504688 h 2546032"/>
                <a:gd name="connsiteX61" fmla="*/ 767025 w 1504473"/>
                <a:gd name="connsiteY61" fmla="*/ 1444252 h 2546032"/>
                <a:gd name="connsiteX62" fmla="*/ 827461 w 1504473"/>
                <a:gd name="connsiteY62" fmla="*/ 1443823 h 2546032"/>
                <a:gd name="connsiteX63" fmla="*/ 827889 w 1504473"/>
                <a:gd name="connsiteY63" fmla="*/ 1505117 h 2546032"/>
                <a:gd name="connsiteX64" fmla="*/ 812459 w 1504473"/>
                <a:gd name="connsiteY64" fmla="*/ 1514975 h 2546032"/>
                <a:gd name="connsiteX65" fmla="*/ 812030 w 1504473"/>
                <a:gd name="connsiteY65" fmla="*/ 1596842 h 2546032"/>
                <a:gd name="connsiteX66" fmla="*/ 812030 w 1504473"/>
                <a:gd name="connsiteY66" fmla="*/ 1602843 h 2546032"/>
                <a:gd name="connsiteX67" fmla="*/ 373547 w 1504473"/>
                <a:gd name="connsiteY67" fmla="*/ 2041755 h 2546032"/>
                <a:gd name="connsiteX68" fmla="*/ 369261 w 1504473"/>
                <a:gd name="connsiteY68" fmla="*/ 2041755 h 2546032"/>
                <a:gd name="connsiteX69" fmla="*/ 348258 w 1504473"/>
                <a:gd name="connsiteY69" fmla="*/ 2103906 h 2546032"/>
                <a:gd name="connsiteX70" fmla="*/ 340971 w 1504473"/>
                <a:gd name="connsiteY70" fmla="*/ 2121480 h 2546032"/>
                <a:gd name="connsiteX71" fmla="*/ 370546 w 1504473"/>
                <a:gd name="connsiteY71" fmla="*/ 2121480 h 2546032"/>
                <a:gd name="connsiteX72" fmla="*/ 638437 w 1504473"/>
                <a:gd name="connsiteY72" fmla="*/ 1853589 h 2546032"/>
                <a:gd name="connsiteX73" fmla="*/ 649153 w 1504473"/>
                <a:gd name="connsiteY73" fmla="*/ 1811584 h 2546032"/>
                <a:gd name="connsiteX74" fmla="*/ 710017 w 1504473"/>
                <a:gd name="connsiteY74" fmla="*/ 1811584 h 2546032"/>
                <a:gd name="connsiteX75" fmla="*/ 710017 w 1504473"/>
                <a:gd name="connsiteY75" fmla="*/ 1872020 h 2546032"/>
                <a:gd name="connsiteX76" fmla="*/ 656439 w 1504473"/>
                <a:gd name="connsiteY76" fmla="*/ 1877592 h 2546032"/>
                <a:gd name="connsiteX77" fmla="*/ 383405 w 1504473"/>
                <a:gd name="connsiteY77" fmla="*/ 2150626 h 2546032"/>
                <a:gd name="connsiteX78" fmla="*/ 377404 w 1504473"/>
                <a:gd name="connsiteY78" fmla="*/ 2150626 h 2546032"/>
                <a:gd name="connsiteX79" fmla="*/ 329827 w 1504473"/>
                <a:gd name="connsiteY79" fmla="*/ 2150626 h 2546032"/>
                <a:gd name="connsiteX80" fmla="*/ 314396 w 1504473"/>
                <a:gd name="connsiteY80" fmla="*/ 2199489 h 2546032"/>
                <a:gd name="connsiteX81" fmla="*/ 324255 w 1504473"/>
                <a:gd name="connsiteY81" fmla="*/ 2218349 h 2546032"/>
                <a:gd name="connsiteX82" fmla="*/ 408694 w 1504473"/>
                <a:gd name="connsiteY82" fmla="*/ 2218349 h 2546032"/>
                <a:gd name="connsiteX83" fmla="*/ 752880 w 1504473"/>
                <a:gd name="connsiteY83" fmla="*/ 1874163 h 2546032"/>
                <a:gd name="connsiteX84" fmla="*/ 752880 w 1504473"/>
                <a:gd name="connsiteY84" fmla="*/ 1718572 h 2546032"/>
                <a:gd name="connsiteX85" fmla="*/ 756738 w 1504473"/>
                <a:gd name="connsiteY85" fmla="*/ 1708714 h 2546032"/>
                <a:gd name="connsiteX86" fmla="*/ 768310 w 1504473"/>
                <a:gd name="connsiteY86" fmla="*/ 1686425 h 2546032"/>
                <a:gd name="connsiteX87" fmla="*/ 828747 w 1504473"/>
                <a:gd name="connsiteY87" fmla="*/ 1686425 h 2546032"/>
                <a:gd name="connsiteX88" fmla="*/ 828747 w 1504473"/>
                <a:gd name="connsiteY88" fmla="*/ 1746861 h 2546032"/>
                <a:gd name="connsiteX89" fmla="*/ 782026 w 1504473"/>
                <a:gd name="connsiteY89" fmla="*/ 1756720 h 2546032"/>
                <a:gd name="connsiteX90" fmla="*/ 782026 w 1504473"/>
                <a:gd name="connsiteY90" fmla="*/ 1887879 h 2546032"/>
                <a:gd name="connsiteX91" fmla="*/ 421553 w 1504473"/>
                <a:gd name="connsiteY91" fmla="*/ 2248781 h 2546032"/>
                <a:gd name="connsiteX92" fmla="*/ 340543 w 1504473"/>
                <a:gd name="connsiteY92" fmla="*/ 2248781 h 2546032"/>
                <a:gd name="connsiteX93" fmla="*/ 362402 w 1504473"/>
                <a:gd name="connsiteY93" fmla="*/ 2288643 h 2546032"/>
                <a:gd name="connsiteX94" fmla="*/ 391978 w 1504473"/>
                <a:gd name="connsiteY94" fmla="*/ 2310075 h 2546032"/>
                <a:gd name="connsiteX95" fmla="*/ 393692 w 1504473"/>
                <a:gd name="connsiteY95" fmla="*/ 2310075 h 2546032"/>
                <a:gd name="connsiteX96" fmla="*/ 812887 w 1504473"/>
                <a:gd name="connsiteY96" fmla="*/ 1890879 h 2546032"/>
                <a:gd name="connsiteX97" fmla="*/ 813316 w 1504473"/>
                <a:gd name="connsiteY97" fmla="*/ 1812869 h 2546032"/>
                <a:gd name="connsiteX98" fmla="*/ 813316 w 1504473"/>
                <a:gd name="connsiteY98" fmla="*/ 1806869 h 2546032"/>
                <a:gd name="connsiteX99" fmla="*/ 911900 w 1504473"/>
                <a:gd name="connsiteY99" fmla="*/ 1708285 h 2546032"/>
                <a:gd name="connsiteX100" fmla="*/ 893469 w 1504473"/>
                <a:gd name="connsiteY100" fmla="*/ 1639276 h 2546032"/>
                <a:gd name="connsiteX101" fmla="*/ 887468 w 1504473"/>
                <a:gd name="connsiteY101" fmla="*/ 1634133 h 2546032"/>
                <a:gd name="connsiteX102" fmla="*/ 887468 w 1504473"/>
                <a:gd name="connsiteY102" fmla="*/ 1573268 h 2546032"/>
                <a:gd name="connsiteX103" fmla="*/ 948333 w 1504473"/>
                <a:gd name="connsiteY103" fmla="*/ 1573268 h 2546032"/>
                <a:gd name="connsiteX104" fmla="*/ 948333 w 1504473"/>
                <a:gd name="connsiteY104" fmla="*/ 1633704 h 2546032"/>
                <a:gd name="connsiteX105" fmla="*/ 926045 w 1504473"/>
                <a:gd name="connsiteY105" fmla="*/ 1645706 h 2546032"/>
                <a:gd name="connsiteX106" fmla="*/ 942761 w 1504473"/>
                <a:gd name="connsiteY106" fmla="*/ 1708714 h 2546032"/>
                <a:gd name="connsiteX107" fmla="*/ 944904 w 1504473"/>
                <a:gd name="connsiteY107" fmla="*/ 1716857 h 2546032"/>
                <a:gd name="connsiteX108" fmla="*/ 842891 w 1504473"/>
                <a:gd name="connsiteY108" fmla="*/ 1819299 h 2546032"/>
                <a:gd name="connsiteX109" fmla="*/ 842891 w 1504473"/>
                <a:gd name="connsiteY109" fmla="*/ 1896451 h 2546032"/>
                <a:gd name="connsiteX110" fmla="*/ 842891 w 1504473"/>
                <a:gd name="connsiteY110" fmla="*/ 1902452 h 2546032"/>
                <a:gd name="connsiteX111" fmla="*/ 417267 w 1504473"/>
                <a:gd name="connsiteY111" fmla="*/ 2328077 h 2546032"/>
                <a:gd name="connsiteX112" fmla="*/ 446842 w 1504473"/>
                <a:gd name="connsiteY112" fmla="*/ 2350794 h 2546032"/>
                <a:gd name="connsiteX113" fmla="*/ 862608 w 1504473"/>
                <a:gd name="connsiteY113" fmla="*/ 1935028 h 2546032"/>
                <a:gd name="connsiteX114" fmla="*/ 884896 w 1504473"/>
                <a:gd name="connsiteY114" fmla="*/ 1852303 h 2546032"/>
                <a:gd name="connsiteX115" fmla="*/ 885754 w 1504473"/>
                <a:gd name="connsiteY115" fmla="*/ 1848874 h 2546032"/>
                <a:gd name="connsiteX116" fmla="*/ 1008340 w 1504473"/>
                <a:gd name="connsiteY116" fmla="*/ 1726287 h 2546032"/>
                <a:gd name="connsiteX117" fmla="*/ 1008340 w 1504473"/>
                <a:gd name="connsiteY117" fmla="*/ 1515832 h 2546032"/>
                <a:gd name="connsiteX118" fmla="*/ 1007055 w 1504473"/>
                <a:gd name="connsiteY118" fmla="*/ 1514975 h 2546032"/>
                <a:gd name="connsiteX119" fmla="*/ 1007055 w 1504473"/>
                <a:gd name="connsiteY119" fmla="*/ 1454110 h 2546032"/>
                <a:gd name="connsiteX120" fmla="*/ 1067491 w 1504473"/>
                <a:gd name="connsiteY120" fmla="*/ 1454539 h 2546032"/>
                <a:gd name="connsiteX121" fmla="*/ 1067491 w 1504473"/>
                <a:gd name="connsiteY121" fmla="*/ 1514975 h 2546032"/>
                <a:gd name="connsiteX122" fmla="*/ 1037487 w 1504473"/>
                <a:gd name="connsiteY122" fmla="*/ 1527834 h 2546032"/>
                <a:gd name="connsiteX123" fmla="*/ 1037487 w 1504473"/>
                <a:gd name="connsiteY123" fmla="*/ 1732717 h 2546032"/>
                <a:gd name="connsiteX124" fmla="*/ 1037487 w 1504473"/>
                <a:gd name="connsiteY124" fmla="*/ 1738717 h 2546032"/>
                <a:gd name="connsiteX125" fmla="*/ 911471 w 1504473"/>
                <a:gd name="connsiteY125" fmla="*/ 1864733 h 2546032"/>
                <a:gd name="connsiteX126" fmla="*/ 889611 w 1504473"/>
                <a:gd name="connsiteY126" fmla="*/ 1946601 h 2546032"/>
                <a:gd name="connsiteX127" fmla="*/ 888754 w 1504473"/>
                <a:gd name="connsiteY127" fmla="*/ 1950458 h 2546032"/>
                <a:gd name="connsiteX128" fmla="*/ 469559 w 1504473"/>
                <a:gd name="connsiteY128" fmla="*/ 2369654 h 2546032"/>
                <a:gd name="connsiteX129" fmla="*/ 479417 w 1504473"/>
                <a:gd name="connsiteY129" fmla="*/ 2377797 h 2546032"/>
                <a:gd name="connsiteX130" fmla="*/ 1033201 w 1504473"/>
                <a:gd name="connsiteY130" fmla="*/ 1824014 h 2546032"/>
                <a:gd name="connsiteX131" fmla="*/ 1039202 w 1504473"/>
                <a:gd name="connsiteY131" fmla="*/ 1824014 h 2546032"/>
                <a:gd name="connsiteX132" fmla="*/ 1113354 w 1504473"/>
                <a:gd name="connsiteY132" fmla="*/ 1823585 h 2546032"/>
                <a:gd name="connsiteX133" fmla="*/ 1123212 w 1504473"/>
                <a:gd name="connsiteY133" fmla="*/ 1809012 h 2546032"/>
                <a:gd name="connsiteX134" fmla="*/ 1184077 w 1504473"/>
                <a:gd name="connsiteY134" fmla="*/ 1809012 h 2546032"/>
                <a:gd name="connsiteX135" fmla="*/ 1184077 w 1504473"/>
                <a:gd name="connsiteY135" fmla="*/ 1869448 h 2546032"/>
                <a:gd name="connsiteX136" fmla="*/ 1123641 w 1504473"/>
                <a:gd name="connsiteY136" fmla="*/ 1869448 h 2546032"/>
                <a:gd name="connsiteX137" fmla="*/ 1113354 w 1504473"/>
                <a:gd name="connsiteY137" fmla="*/ 1852732 h 2546032"/>
                <a:gd name="connsiteX138" fmla="*/ 1046488 w 1504473"/>
                <a:gd name="connsiteY138" fmla="*/ 1852732 h 2546032"/>
                <a:gd name="connsiteX139" fmla="*/ 502563 w 1504473"/>
                <a:gd name="connsiteY139" fmla="*/ 2396657 h 2546032"/>
                <a:gd name="connsiteX140" fmla="*/ 529566 w 1504473"/>
                <a:gd name="connsiteY140" fmla="*/ 2419374 h 2546032"/>
                <a:gd name="connsiteX141" fmla="*/ 869466 w 1504473"/>
                <a:gd name="connsiteY141" fmla="*/ 2079474 h 2546032"/>
                <a:gd name="connsiteX142" fmla="*/ 872895 w 1504473"/>
                <a:gd name="connsiteY142" fmla="*/ 2076474 h 2546032"/>
                <a:gd name="connsiteX143" fmla="*/ 885325 w 1504473"/>
                <a:gd name="connsiteY143" fmla="*/ 2047327 h 2546032"/>
                <a:gd name="connsiteX144" fmla="*/ 946190 w 1504473"/>
                <a:gd name="connsiteY144" fmla="*/ 2047327 h 2546032"/>
                <a:gd name="connsiteX145" fmla="*/ 946190 w 1504473"/>
                <a:gd name="connsiteY145" fmla="*/ 2107763 h 2546032"/>
                <a:gd name="connsiteX146" fmla="*/ 912328 w 1504473"/>
                <a:gd name="connsiteY146" fmla="*/ 2119765 h 2546032"/>
                <a:gd name="connsiteX147" fmla="*/ 911471 w 1504473"/>
                <a:gd name="connsiteY147" fmla="*/ 2120622 h 2546032"/>
                <a:gd name="connsiteX148" fmla="*/ 574143 w 1504473"/>
                <a:gd name="connsiteY148" fmla="*/ 2457950 h 2546032"/>
                <a:gd name="connsiteX149" fmla="*/ 605433 w 1504473"/>
                <a:gd name="connsiteY149" fmla="*/ 2486668 h 2546032"/>
                <a:gd name="connsiteX150" fmla="*/ 1013913 w 1504473"/>
                <a:gd name="connsiteY150" fmla="*/ 2078188 h 2546032"/>
                <a:gd name="connsiteX151" fmla="*/ 1013913 w 1504473"/>
                <a:gd name="connsiteY151" fmla="*/ 1989892 h 2546032"/>
                <a:gd name="connsiteX152" fmla="*/ 1004912 w 1504473"/>
                <a:gd name="connsiteY152" fmla="*/ 1983462 h 2546032"/>
                <a:gd name="connsiteX153" fmla="*/ 1005340 w 1504473"/>
                <a:gd name="connsiteY153" fmla="*/ 1922597 h 2546032"/>
                <a:gd name="connsiteX154" fmla="*/ 1065776 w 1504473"/>
                <a:gd name="connsiteY154" fmla="*/ 1922597 h 2546032"/>
                <a:gd name="connsiteX155" fmla="*/ 1065776 w 1504473"/>
                <a:gd name="connsiteY155" fmla="*/ 1983034 h 2546032"/>
                <a:gd name="connsiteX156" fmla="*/ 1052917 w 1504473"/>
                <a:gd name="connsiteY156" fmla="*/ 1992035 h 2546032"/>
                <a:gd name="connsiteX157" fmla="*/ 1052917 w 1504473"/>
                <a:gd name="connsiteY157" fmla="*/ 2086332 h 2546032"/>
                <a:gd name="connsiteX158" fmla="*/ 1052917 w 1504473"/>
                <a:gd name="connsiteY158" fmla="*/ 2094476 h 2546032"/>
                <a:gd name="connsiteX159" fmla="*/ 634151 w 1504473"/>
                <a:gd name="connsiteY159" fmla="*/ 2513243 h 2546032"/>
                <a:gd name="connsiteX160" fmla="*/ 665440 w 1504473"/>
                <a:gd name="connsiteY160" fmla="*/ 2544104 h 2546032"/>
                <a:gd name="connsiteX161" fmla="*/ 1260801 w 1504473"/>
                <a:gd name="connsiteY161" fmla="*/ 1948744 h 2546032"/>
                <a:gd name="connsiteX162" fmla="*/ 1260801 w 1504473"/>
                <a:gd name="connsiteY162" fmla="*/ 1797010 h 2546032"/>
                <a:gd name="connsiteX163" fmla="*/ 1260801 w 1504473"/>
                <a:gd name="connsiteY163" fmla="*/ 1785009 h 2546032"/>
                <a:gd name="connsiteX164" fmla="*/ 1349097 w 1504473"/>
                <a:gd name="connsiteY164" fmla="*/ 1696712 h 2546032"/>
                <a:gd name="connsiteX165" fmla="*/ 1361099 w 1504473"/>
                <a:gd name="connsiteY165" fmla="*/ 1696712 h 2546032"/>
                <a:gd name="connsiteX166" fmla="*/ 1497830 w 1504473"/>
                <a:gd name="connsiteY166" fmla="*/ 1697141 h 2546032"/>
                <a:gd name="connsiteX167" fmla="*/ 1502117 w 1504473"/>
                <a:gd name="connsiteY167" fmla="*/ 1692854 h 2546032"/>
                <a:gd name="connsiteX168" fmla="*/ 1353812 w 1504473"/>
                <a:gd name="connsiteY168" fmla="*/ 435269 h 2546032"/>
                <a:gd name="connsiteX169" fmla="*/ 1304520 w 1504473"/>
                <a:gd name="connsiteY169" fmla="*/ 413837 h 2546032"/>
                <a:gd name="connsiteX170" fmla="*/ 1289947 w 1504473"/>
                <a:gd name="connsiteY170" fmla="*/ 404408 h 2546032"/>
                <a:gd name="connsiteX171" fmla="*/ 1289947 w 1504473"/>
                <a:gd name="connsiteY171" fmla="*/ 467416 h 2546032"/>
                <a:gd name="connsiteX172" fmla="*/ 1295519 w 1504473"/>
                <a:gd name="connsiteY172" fmla="*/ 472130 h 2546032"/>
                <a:gd name="connsiteX173" fmla="*/ 1295519 w 1504473"/>
                <a:gd name="connsiteY173" fmla="*/ 532995 h 2546032"/>
                <a:gd name="connsiteX174" fmla="*/ 1234655 w 1504473"/>
                <a:gd name="connsiteY174" fmla="*/ 532995 h 2546032"/>
                <a:gd name="connsiteX175" fmla="*/ 1234655 w 1504473"/>
                <a:gd name="connsiteY175" fmla="*/ 472559 h 2546032"/>
                <a:gd name="connsiteX176" fmla="*/ 1260801 w 1504473"/>
                <a:gd name="connsiteY176" fmla="*/ 460558 h 2546032"/>
                <a:gd name="connsiteX177" fmla="*/ 1260801 w 1504473"/>
                <a:gd name="connsiteY177" fmla="*/ 388120 h 2546032"/>
                <a:gd name="connsiteX178" fmla="*/ 1260801 w 1504473"/>
                <a:gd name="connsiteY178" fmla="*/ 384262 h 2546032"/>
                <a:gd name="connsiteX179" fmla="*/ 1217938 w 1504473"/>
                <a:gd name="connsiteY179" fmla="*/ 351258 h 2546032"/>
                <a:gd name="connsiteX180" fmla="*/ 1166503 w 1504473"/>
                <a:gd name="connsiteY180" fmla="*/ 301966 h 2546032"/>
                <a:gd name="connsiteX181" fmla="*/ 1157073 w 1504473"/>
                <a:gd name="connsiteY181" fmla="*/ 283107 h 2546032"/>
                <a:gd name="connsiteX182" fmla="*/ 1132642 w 1504473"/>
                <a:gd name="connsiteY182" fmla="*/ 307538 h 2546032"/>
                <a:gd name="connsiteX183" fmla="*/ 1132642 w 1504473"/>
                <a:gd name="connsiteY183" fmla="*/ 342686 h 2546032"/>
                <a:gd name="connsiteX184" fmla="*/ 1177647 w 1504473"/>
                <a:gd name="connsiteY184" fmla="*/ 352973 h 2546032"/>
                <a:gd name="connsiteX185" fmla="*/ 1177647 w 1504473"/>
                <a:gd name="connsiteY185" fmla="*/ 413409 h 2546032"/>
                <a:gd name="connsiteX186" fmla="*/ 1116783 w 1504473"/>
                <a:gd name="connsiteY186" fmla="*/ 413409 h 2546032"/>
                <a:gd name="connsiteX187" fmla="*/ 1113354 w 1504473"/>
                <a:gd name="connsiteY187" fmla="*/ 356830 h 2546032"/>
                <a:gd name="connsiteX188" fmla="*/ 1113354 w 1504473"/>
                <a:gd name="connsiteY188" fmla="*/ 303681 h 2546032"/>
                <a:gd name="connsiteX189" fmla="*/ 1113782 w 1504473"/>
                <a:gd name="connsiteY189" fmla="*/ 299395 h 2546032"/>
                <a:gd name="connsiteX190" fmla="*/ 1156216 w 1504473"/>
                <a:gd name="connsiteY190" fmla="*/ 256961 h 2546032"/>
                <a:gd name="connsiteX191" fmla="*/ 1168646 w 1504473"/>
                <a:gd name="connsiteY191" fmla="*/ 173379 h 2546032"/>
                <a:gd name="connsiteX192" fmla="*/ 1169075 w 1504473"/>
                <a:gd name="connsiteY192" fmla="*/ 171664 h 2546032"/>
                <a:gd name="connsiteX193" fmla="*/ 1110782 w 1504473"/>
                <a:gd name="connsiteY193" fmla="*/ 169950 h 2546032"/>
                <a:gd name="connsiteX194" fmla="*/ 1106067 w 1504473"/>
                <a:gd name="connsiteY194" fmla="*/ 164378 h 2546032"/>
                <a:gd name="connsiteX195" fmla="*/ 1051203 w 1504473"/>
                <a:gd name="connsiteY195" fmla="*/ 163949 h 2546032"/>
                <a:gd name="connsiteX196" fmla="*/ 1043059 w 1504473"/>
                <a:gd name="connsiteY196" fmla="*/ 163949 h 2546032"/>
                <a:gd name="connsiteX197" fmla="*/ 880182 w 1504473"/>
                <a:gd name="connsiteY197" fmla="*/ 3215 h 2546032"/>
                <a:gd name="connsiteX198" fmla="*/ 776454 w 1504473"/>
                <a:gd name="connsiteY198" fmla="*/ 3215 h 2546032"/>
                <a:gd name="connsiteX199" fmla="*/ 774740 w 1504473"/>
                <a:gd name="connsiteY199" fmla="*/ 14359 h 2546032"/>
                <a:gd name="connsiteX200" fmla="*/ 771740 w 1504473"/>
                <a:gd name="connsiteY200" fmla="*/ 28504 h 2546032"/>
                <a:gd name="connsiteX201" fmla="*/ 861751 w 1504473"/>
                <a:gd name="connsiteY201" fmla="*/ 28504 h 2546032"/>
                <a:gd name="connsiteX202" fmla="*/ 869895 w 1504473"/>
                <a:gd name="connsiteY202" fmla="*/ 28504 h 2546032"/>
                <a:gd name="connsiteX203" fmla="*/ 1057204 w 1504473"/>
                <a:gd name="connsiteY203" fmla="*/ 215384 h 2546032"/>
                <a:gd name="connsiteX204" fmla="*/ 1062776 w 1504473"/>
                <a:gd name="connsiteY204" fmla="*/ 231672 h 2546032"/>
                <a:gd name="connsiteX205" fmla="*/ 1055489 w 1504473"/>
                <a:gd name="connsiteY205" fmla="*/ 283107 h 2546032"/>
                <a:gd name="connsiteX206" fmla="*/ 995053 w 1504473"/>
                <a:gd name="connsiteY206" fmla="*/ 283107 h 2546032"/>
                <a:gd name="connsiteX207" fmla="*/ 994625 w 1504473"/>
                <a:gd name="connsiteY207" fmla="*/ 222242 h 2546032"/>
                <a:gd name="connsiteX208" fmla="*/ 1002340 w 1504473"/>
                <a:gd name="connsiteY208" fmla="*/ 215813 h 2546032"/>
                <a:gd name="connsiteX209" fmla="*/ 853607 w 1504473"/>
                <a:gd name="connsiteY209" fmla="*/ 67080 h 2546032"/>
                <a:gd name="connsiteX210" fmla="*/ 758881 w 1504473"/>
                <a:gd name="connsiteY210" fmla="*/ 67080 h 2546032"/>
                <a:gd name="connsiteX211" fmla="*/ 746879 w 1504473"/>
                <a:gd name="connsiteY211" fmla="*/ 89797 h 2546032"/>
                <a:gd name="connsiteX212" fmla="*/ 742593 w 1504473"/>
                <a:gd name="connsiteY212" fmla="*/ 95798 h 2546032"/>
                <a:gd name="connsiteX213" fmla="*/ 844177 w 1504473"/>
                <a:gd name="connsiteY213" fmla="*/ 95798 h 2546032"/>
                <a:gd name="connsiteX214" fmla="*/ 848035 w 1504473"/>
                <a:gd name="connsiteY214" fmla="*/ 95798 h 2546032"/>
                <a:gd name="connsiteX215" fmla="*/ 958191 w 1504473"/>
                <a:gd name="connsiteY215" fmla="*/ 205954 h 2546032"/>
                <a:gd name="connsiteX216" fmla="*/ 958191 w 1504473"/>
                <a:gd name="connsiteY216" fmla="*/ 209812 h 2546032"/>
                <a:gd name="connsiteX217" fmla="*/ 958191 w 1504473"/>
                <a:gd name="connsiteY217" fmla="*/ 369260 h 2546032"/>
                <a:gd name="connsiteX218" fmla="*/ 1120212 w 1504473"/>
                <a:gd name="connsiteY218" fmla="*/ 531281 h 2546032"/>
                <a:gd name="connsiteX219" fmla="*/ 1167360 w 1504473"/>
                <a:gd name="connsiteY219" fmla="*/ 530852 h 2546032"/>
                <a:gd name="connsiteX220" fmla="*/ 1171647 w 1504473"/>
                <a:gd name="connsiteY220" fmla="*/ 530852 h 2546032"/>
                <a:gd name="connsiteX221" fmla="*/ 1250514 w 1504473"/>
                <a:gd name="connsiteY221" fmla="*/ 609719 h 2546032"/>
                <a:gd name="connsiteX222" fmla="*/ 1250514 w 1504473"/>
                <a:gd name="connsiteY222" fmla="*/ 613577 h 2546032"/>
                <a:gd name="connsiteX223" fmla="*/ 1250514 w 1504473"/>
                <a:gd name="connsiteY223" fmla="*/ 659868 h 2546032"/>
                <a:gd name="connsiteX224" fmla="*/ 1250514 w 1504473"/>
                <a:gd name="connsiteY224" fmla="*/ 664154 h 2546032"/>
                <a:gd name="connsiteX225" fmla="*/ 1160931 w 1504473"/>
                <a:gd name="connsiteY225" fmla="*/ 753737 h 2546032"/>
                <a:gd name="connsiteX226" fmla="*/ 1156645 w 1504473"/>
                <a:gd name="connsiteY226" fmla="*/ 753737 h 2546032"/>
                <a:gd name="connsiteX227" fmla="*/ 1068348 w 1504473"/>
                <a:gd name="connsiteY227" fmla="*/ 753737 h 2546032"/>
                <a:gd name="connsiteX228" fmla="*/ 1055918 w 1504473"/>
                <a:gd name="connsiteY228" fmla="*/ 785027 h 2546032"/>
                <a:gd name="connsiteX229" fmla="*/ 995053 w 1504473"/>
                <a:gd name="connsiteY229" fmla="*/ 784598 h 2546032"/>
                <a:gd name="connsiteX230" fmla="*/ 995053 w 1504473"/>
                <a:gd name="connsiteY230" fmla="*/ 724162 h 2546032"/>
                <a:gd name="connsiteX231" fmla="*/ 1055489 w 1504473"/>
                <a:gd name="connsiteY231" fmla="*/ 723733 h 2546032"/>
                <a:gd name="connsiteX232" fmla="*/ 1062776 w 1504473"/>
                <a:gd name="connsiteY232" fmla="*/ 733592 h 2546032"/>
                <a:gd name="connsiteX233" fmla="*/ 1152359 w 1504473"/>
                <a:gd name="connsiteY233" fmla="*/ 733592 h 2546032"/>
                <a:gd name="connsiteX234" fmla="*/ 1230368 w 1504473"/>
                <a:gd name="connsiteY234" fmla="*/ 655582 h 2546032"/>
                <a:gd name="connsiteX235" fmla="*/ 1230797 w 1504473"/>
                <a:gd name="connsiteY235" fmla="*/ 617434 h 2546032"/>
                <a:gd name="connsiteX236" fmla="*/ 1163074 w 1504473"/>
                <a:gd name="connsiteY236" fmla="*/ 551426 h 2546032"/>
                <a:gd name="connsiteX237" fmla="*/ 1115497 w 1504473"/>
                <a:gd name="connsiteY237" fmla="*/ 551426 h 2546032"/>
                <a:gd name="connsiteX238" fmla="*/ 1111211 w 1504473"/>
                <a:gd name="connsiteY238" fmla="*/ 550997 h 2546032"/>
                <a:gd name="connsiteX239" fmla="*/ 938475 w 1504473"/>
                <a:gd name="connsiteY239" fmla="*/ 378262 h 2546032"/>
                <a:gd name="connsiteX240" fmla="*/ 938475 w 1504473"/>
                <a:gd name="connsiteY240" fmla="*/ 374404 h 2546032"/>
                <a:gd name="connsiteX241" fmla="*/ 938475 w 1504473"/>
                <a:gd name="connsiteY241" fmla="*/ 214955 h 2546032"/>
                <a:gd name="connsiteX242" fmla="*/ 839891 w 1504473"/>
                <a:gd name="connsiteY242" fmla="*/ 116372 h 2546032"/>
                <a:gd name="connsiteX243" fmla="*/ 722876 w 1504473"/>
                <a:gd name="connsiteY243" fmla="*/ 116372 h 2546032"/>
                <a:gd name="connsiteX244" fmla="*/ 692444 w 1504473"/>
                <a:gd name="connsiteY244" fmla="*/ 142089 h 2546032"/>
                <a:gd name="connsiteX245" fmla="*/ 831318 w 1504473"/>
                <a:gd name="connsiteY245" fmla="*/ 142089 h 2546032"/>
                <a:gd name="connsiteX246" fmla="*/ 835605 w 1504473"/>
                <a:gd name="connsiteY246" fmla="*/ 142518 h 2546032"/>
                <a:gd name="connsiteX247" fmla="*/ 914900 w 1504473"/>
                <a:gd name="connsiteY247" fmla="*/ 221813 h 2546032"/>
                <a:gd name="connsiteX248" fmla="*/ 914900 w 1504473"/>
                <a:gd name="connsiteY248" fmla="*/ 393263 h 2546032"/>
                <a:gd name="connsiteX249" fmla="*/ 1126212 w 1504473"/>
                <a:gd name="connsiteY249" fmla="*/ 604576 h 2546032"/>
                <a:gd name="connsiteX250" fmla="*/ 1175504 w 1504473"/>
                <a:gd name="connsiteY250" fmla="*/ 612291 h 2546032"/>
                <a:gd name="connsiteX251" fmla="*/ 1175504 w 1504473"/>
                <a:gd name="connsiteY251" fmla="*/ 673156 h 2546032"/>
                <a:gd name="connsiteX252" fmla="*/ 1114640 w 1504473"/>
                <a:gd name="connsiteY252" fmla="*/ 673156 h 2546032"/>
                <a:gd name="connsiteX253" fmla="*/ 1110782 w 1504473"/>
                <a:gd name="connsiteY253" fmla="*/ 617434 h 2546032"/>
                <a:gd name="connsiteX254" fmla="*/ 894755 w 1504473"/>
                <a:gd name="connsiteY254" fmla="*/ 401407 h 2546032"/>
                <a:gd name="connsiteX255" fmla="*/ 894755 w 1504473"/>
                <a:gd name="connsiteY255" fmla="*/ 397550 h 2546032"/>
                <a:gd name="connsiteX256" fmla="*/ 895183 w 1504473"/>
                <a:gd name="connsiteY256" fmla="*/ 229957 h 2546032"/>
                <a:gd name="connsiteX257" fmla="*/ 827461 w 1504473"/>
                <a:gd name="connsiteY257" fmla="*/ 162235 h 2546032"/>
                <a:gd name="connsiteX258" fmla="*/ 674013 w 1504473"/>
                <a:gd name="connsiteY258" fmla="*/ 162235 h 2546032"/>
                <a:gd name="connsiteX259" fmla="*/ 657297 w 1504473"/>
                <a:gd name="connsiteY259" fmla="*/ 179380 h 2546032"/>
                <a:gd name="connsiteX260" fmla="*/ 820603 w 1504473"/>
                <a:gd name="connsiteY260" fmla="*/ 179380 h 2546032"/>
                <a:gd name="connsiteX261" fmla="*/ 824889 w 1504473"/>
                <a:gd name="connsiteY261" fmla="*/ 178951 h 2546032"/>
                <a:gd name="connsiteX262" fmla="*/ 878467 w 1504473"/>
                <a:gd name="connsiteY262" fmla="*/ 232529 h 2546032"/>
                <a:gd name="connsiteX263" fmla="*/ 878038 w 1504473"/>
                <a:gd name="connsiteY263" fmla="*/ 236387 h 2546032"/>
                <a:gd name="connsiteX264" fmla="*/ 878038 w 1504473"/>
                <a:gd name="connsiteY264" fmla="*/ 310110 h 2546032"/>
                <a:gd name="connsiteX265" fmla="*/ 878467 w 1504473"/>
                <a:gd name="connsiteY265" fmla="*/ 314396 h 2546032"/>
                <a:gd name="connsiteX266" fmla="*/ 819745 w 1504473"/>
                <a:gd name="connsiteY266" fmla="*/ 373118 h 2546032"/>
                <a:gd name="connsiteX267" fmla="*/ 819745 w 1504473"/>
                <a:gd name="connsiteY267" fmla="*/ 421124 h 2546032"/>
                <a:gd name="connsiteX268" fmla="*/ 908471 w 1504473"/>
                <a:gd name="connsiteY268" fmla="*/ 509849 h 2546032"/>
                <a:gd name="connsiteX269" fmla="*/ 908042 w 1504473"/>
                <a:gd name="connsiteY269" fmla="*/ 513707 h 2546032"/>
                <a:gd name="connsiteX270" fmla="*/ 908042 w 1504473"/>
                <a:gd name="connsiteY270" fmla="*/ 595574 h 2546032"/>
                <a:gd name="connsiteX271" fmla="*/ 932474 w 1504473"/>
                <a:gd name="connsiteY271" fmla="*/ 607147 h 2546032"/>
                <a:gd name="connsiteX272" fmla="*/ 932474 w 1504473"/>
                <a:gd name="connsiteY272" fmla="*/ 668012 h 2546032"/>
                <a:gd name="connsiteX273" fmla="*/ 871609 w 1504473"/>
                <a:gd name="connsiteY273" fmla="*/ 668012 h 2546032"/>
                <a:gd name="connsiteX274" fmla="*/ 872038 w 1504473"/>
                <a:gd name="connsiteY274" fmla="*/ 607147 h 2546032"/>
                <a:gd name="connsiteX275" fmla="*/ 888325 w 1504473"/>
                <a:gd name="connsiteY275" fmla="*/ 597289 h 2546032"/>
                <a:gd name="connsiteX276" fmla="*/ 888325 w 1504473"/>
                <a:gd name="connsiteY276" fmla="*/ 517565 h 2546032"/>
                <a:gd name="connsiteX277" fmla="*/ 800029 w 1504473"/>
                <a:gd name="connsiteY277" fmla="*/ 429268 h 2546032"/>
                <a:gd name="connsiteX278" fmla="*/ 799600 w 1504473"/>
                <a:gd name="connsiteY278" fmla="*/ 424982 h 2546032"/>
                <a:gd name="connsiteX279" fmla="*/ 800029 w 1504473"/>
                <a:gd name="connsiteY279" fmla="*/ 368403 h 2546032"/>
                <a:gd name="connsiteX280" fmla="*/ 800029 w 1504473"/>
                <a:gd name="connsiteY280" fmla="*/ 364117 h 2546032"/>
                <a:gd name="connsiteX281" fmla="*/ 858750 w 1504473"/>
                <a:gd name="connsiteY281" fmla="*/ 305395 h 2546032"/>
                <a:gd name="connsiteX282" fmla="*/ 858750 w 1504473"/>
                <a:gd name="connsiteY282" fmla="*/ 239816 h 2546032"/>
                <a:gd name="connsiteX283" fmla="*/ 816745 w 1504473"/>
                <a:gd name="connsiteY283" fmla="*/ 197810 h 2546032"/>
                <a:gd name="connsiteX284" fmla="*/ 638008 w 1504473"/>
                <a:gd name="connsiteY284" fmla="*/ 197810 h 2546032"/>
                <a:gd name="connsiteX285" fmla="*/ 581001 w 1504473"/>
                <a:gd name="connsiteY285" fmla="*/ 255675 h 2546032"/>
                <a:gd name="connsiteX286" fmla="*/ 738735 w 1504473"/>
                <a:gd name="connsiteY286" fmla="*/ 255246 h 2546032"/>
                <a:gd name="connsiteX287" fmla="*/ 746879 w 1504473"/>
                <a:gd name="connsiteY287" fmla="*/ 243673 h 2546032"/>
                <a:gd name="connsiteX288" fmla="*/ 807315 w 1504473"/>
                <a:gd name="connsiteY288" fmla="*/ 243673 h 2546032"/>
                <a:gd name="connsiteX289" fmla="*/ 807744 w 1504473"/>
                <a:gd name="connsiteY289" fmla="*/ 304538 h 2546032"/>
                <a:gd name="connsiteX290" fmla="*/ 746879 w 1504473"/>
                <a:gd name="connsiteY290" fmla="*/ 304109 h 2546032"/>
                <a:gd name="connsiteX291" fmla="*/ 734449 w 1504473"/>
                <a:gd name="connsiteY291" fmla="*/ 274963 h 2546032"/>
                <a:gd name="connsiteX292" fmla="*/ 561713 w 1504473"/>
                <a:gd name="connsiteY292" fmla="*/ 274963 h 2546032"/>
                <a:gd name="connsiteX293" fmla="*/ 549283 w 1504473"/>
                <a:gd name="connsiteY293" fmla="*/ 287393 h 2546032"/>
                <a:gd name="connsiteX294" fmla="*/ 686443 w 1504473"/>
                <a:gd name="connsiteY294" fmla="*/ 287393 h 2546032"/>
                <a:gd name="connsiteX295" fmla="*/ 690729 w 1504473"/>
                <a:gd name="connsiteY295" fmla="*/ 287822 h 2546032"/>
                <a:gd name="connsiteX296" fmla="*/ 754594 w 1504473"/>
                <a:gd name="connsiteY296" fmla="*/ 351687 h 2546032"/>
                <a:gd name="connsiteX297" fmla="*/ 755023 w 1504473"/>
                <a:gd name="connsiteY297" fmla="*/ 355973 h 2546032"/>
                <a:gd name="connsiteX298" fmla="*/ 755023 w 1504473"/>
                <a:gd name="connsiteY298" fmla="*/ 475559 h 2546032"/>
                <a:gd name="connsiteX299" fmla="*/ 761452 w 1504473"/>
                <a:gd name="connsiteY299" fmla="*/ 481989 h 2546032"/>
                <a:gd name="connsiteX300" fmla="*/ 815459 w 1504473"/>
                <a:gd name="connsiteY300" fmla="*/ 487132 h 2546032"/>
                <a:gd name="connsiteX301" fmla="*/ 815459 w 1504473"/>
                <a:gd name="connsiteY301" fmla="*/ 547997 h 2546032"/>
                <a:gd name="connsiteX302" fmla="*/ 755023 w 1504473"/>
                <a:gd name="connsiteY302" fmla="*/ 547997 h 2546032"/>
                <a:gd name="connsiteX303" fmla="*/ 748165 w 1504473"/>
                <a:gd name="connsiteY303" fmla="*/ 496562 h 2546032"/>
                <a:gd name="connsiteX304" fmla="*/ 735735 w 1504473"/>
                <a:gd name="connsiteY304" fmla="*/ 484132 h 2546032"/>
                <a:gd name="connsiteX305" fmla="*/ 735735 w 1504473"/>
                <a:gd name="connsiteY305" fmla="*/ 479846 h 2546032"/>
                <a:gd name="connsiteX306" fmla="*/ 735735 w 1504473"/>
                <a:gd name="connsiteY306" fmla="*/ 361117 h 2546032"/>
                <a:gd name="connsiteX307" fmla="*/ 683014 w 1504473"/>
                <a:gd name="connsiteY307" fmla="*/ 308396 h 2546032"/>
                <a:gd name="connsiteX308" fmla="*/ 538139 w 1504473"/>
                <a:gd name="connsiteY308" fmla="*/ 308396 h 2546032"/>
                <a:gd name="connsiteX309" fmla="*/ 533853 w 1504473"/>
                <a:gd name="connsiteY309" fmla="*/ 307967 h 2546032"/>
                <a:gd name="connsiteX310" fmla="*/ 532138 w 1504473"/>
                <a:gd name="connsiteY310" fmla="*/ 306253 h 2546032"/>
                <a:gd name="connsiteX311" fmla="*/ 523994 w 1504473"/>
                <a:gd name="connsiteY311" fmla="*/ 314396 h 2546032"/>
                <a:gd name="connsiteX312" fmla="*/ 589145 w 1504473"/>
                <a:gd name="connsiteY312" fmla="*/ 379547 h 2546032"/>
                <a:gd name="connsiteX313" fmla="*/ 623007 w 1504473"/>
                <a:gd name="connsiteY313" fmla="*/ 379547 h 2546032"/>
                <a:gd name="connsiteX314" fmla="*/ 634151 w 1504473"/>
                <a:gd name="connsiteY314" fmla="*/ 358116 h 2546032"/>
                <a:gd name="connsiteX315" fmla="*/ 694587 w 1504473"/>
                <a:gd name="connsiteY315" fmla="*/ 358116 h 2546032"/>
                <a:gd name="connsiteX316" fmla="*/ 695016 w 1504473"/>
                <a:gd name="connsiteY316" fmla="*/ 418981 h 2546032"/>
                <a:gd name="connsiteX317" fmla="*/ 634151 w 1504473"/>
                <a:gd name="connsiteY317" fmla="*/ 418981 h 2546032"/>
                <a:gd name="connsiteX318" fmla="*/ 623435 w 1504473"/>
                <a:gd name="connsiteY318" fmla="*/ 399264 h 2546032"/>
                <a:gd name="connsiteX319" fmla="*/ 581430 w 1504473"/>
                <a:gd name="connsiteY319" fmla="*/ 399264 h 2546032"/>
                <a:gd name="connsiteX320" fmla="*/ 508135 w 1504473"/>
                <a:gd name="connsiteY320" fmla="*/ 327684 h 2546032"/>
                <a:gd name="connsiteX321" fmla="*/ 496562 w 1504473"/>
                <a:gd name="connsiteY321" fmla="*/ 339257 h 2546032"/>
                <a:gd name="connsiteX322" fmla="*/ 487561 w 1504473"/>
                <a:gd name="connsiteY322" fmla="*/ 347829 h 2546032"/>
                <a:gd name="connsiteX323" fmla="*/ 947904 w 1504473"/>
                <a:gd name="connsiteY323" fmla="*/ 807744 h 2546032"/>
                <a:gd name="connsiteX324" fmla="*/ 947904 w 1504473"/>
                <a:gd name="connsiteY324" fmla="*/ 818031 h 2546032"/>
                <a:gd name="connsiteX325" fmla="*/ 947904 w 1504473"/>
                <a:gd name="connsiteY325" fmla="*/ 1055918 h 2546032"/>
                <a:gd name="connsiteX326" fmla="*/ 989481 w 1504473"/>
                <a:gd name="connsiteY326" fmla="*/ 1097494 h 2546032"/>
                <a:gd name="connsiteX327" fmla="*/ 1207651 w 1504473"/>
                <a:gd name="connsiteY327" fmla="*/ 1097066 h 2546032"/>
                <a:gd name="connsiteX328" fmla="*/ 1281803 w 1504473"/>
                <a:gd name="connsiteY328" fmla="*/ 1022914 h 2546032"/>
                <a:gd name="connsiteX329" fmla="*/ 1290804 w 1504473"/>
                <a:gd name="connsiteY329" fmla="*/ 1040059 h 2546032"/>
                <a:gd name="connsiteX330" fmla="*/ 1309235 w 1504473"/>
                <a:gd name="connsiteY330" fmla="*/ 1064919 h 2546032"/>
                <a:gd name="connsiteX331" fmla="*/ 1228225 w 1504473"/>
                <a:gd name="connsiteY331" fmla="*/ 1145929 h 2546032"/>
                <a:gd name="connsiteX332" fmla="*/ 1218367 w 1504473"/>
                <a:gd name="connsiteY332" fmla="*/ 1145929 h 2546032"/>
                <a:gd name="connsiteX333" fmla="*/ 979194 w 1504473"/>
                <a:gd name="connsiteY333" fmla="*/ 1145929 h 2546032"/>
                <a:gd name="connsiteX334" fmla="*/ 968907 w 1504473"/>
                <a:gd name="connsiteY334" fmla="*/ 1145929 h 2546032"/>
                <a:gd name="connsiteX335" fmla="*/ 898184 w 1504473"/>
                <a:gd name="connsiteY335" fmla="*/ 1075206 h 2546032"/>
                <a:gd name="connsiteX336" fmla="*/ 898184 w 1504473"/>
                <a:gd name="connsiteY336" fmla="*/ 1064919 h 2546032"/>
                <a:gd name="connsiteX337" fmla="*/ 898612 w 1504473"/>
                <a:gd name="connsiteY337" fmla="*/ 827032 h 2546032"/>
                <a:gd name="connsiteX338" fmla="*/ 452414 w 1504473"/>
                <a:gd name="connsiteY338" fmla="*/ 381691 h 2546032"/>
                <a:gd name="connsiteX339" fmla="*/ 420696 w 1504473"/>
                <a:gd name="connsiteY339" fmla="*/ 409551 h 2546032"/>
                <a:gd name="connsiteX340" fmla="*/ 414695 w 1504473"/>
                <a:gd name="connsiteY340" fmla="*/ 412980 h 2546032"/>
                <a:gd name="connsiteX341" fmla="*/ 816316 w 1504473"/>
                <a:gd name="connsiteY341" fmla="*/ 814602 h 2546032"/>
                <a:gd name="connsiteX342" fmla="*/ 816745 w 1504473"/>
                <a:gd name="connsiteY342" fmla="*/ 822746 h 2546032"/>
                <a:gd name="connsiteX343" fmla="*/ 816745 w 1504473"/>
                <a:gd name="connsiteY343" fmla="*/ 978765 h 2546032"/>
                <a:gd name="connsiteX344" fmla="*/ 812459 w 1504473"/>
                <a:gd name="connsiteY344" fmla="*/ 1034486 h 2546032"/>
                <a:gd name="connsiteX345" fmla="*/ 752023 w 1504473"/>
                <a:gd name="connsiteY345" fmla="*/ 1034486 h 2546032"/>
                <a:gd name="connsiteX346" fmla="*/ 752023 w 1504473"/>
                <a:gd name="connsiteY346" fmla="*/ 974050 h 2546032"/>
                <a:gd name="connsiteX347" fmla="*/ 777312 w 1504473"/>
                <a:gd name="connsiteY347" fmla="*/ 962049 h 2546032"/>
                <a:gd name="connsiteX348" fmla="*/ 777312 w 1504473"/>
                <a:gd name="connsiteY348" fmla="*/ 830890 h 2546032"/>
                <a:gd name="connsiteX349" fmla="*/ 358973 w 1504473"/>
                <a:gd name="connsiteY349" fmla="*/ 412552 h 2546032"/>
                <a:gd name="connsiteX350" fmla="*/ 341400 w 1504473"/>
                <a:gd name="connsiteY350" fmla="*/ 413837 h 2546032"/>
                <a:gd name="connsiteX351" fmla="*/ 553998 w 1504473"/>
                <a:gd name="connsiteY351" fmla="*/ 626436 h 2546032"/>
                <a:gd name="connsiteX352" fmla="*/ 553998 w 1504473"/>
                <a:gd name="connsiteY352" fmla="*/ 630293 h 2546032"/>
                <a:gd name="connsiteX353" fmla="*/ 553569 w 1504473"/>
                <a:gd name="connsiteY353" fmla="*/ 719447 h 2546032"/>
                <a:gd name="connsiteX354" fmla="*/ 569857 w 1504473"/>
                <a:gd name="connsiteY354" fmla="*/ 729306 h 2546032"/>
                <a:gd name="connsiteX355" fmla="*/ 569857 w 1504473"/>
                <a:gd name="connsiteY355" fmla="*/ 790170 h 2546032"/>
                <a:gd name="connsiteX356" fmla="*/ 508992 w 1504473"/>
                <a:gd name="connsiteY356" fmla="*/ 790170 h 2546032"/>
                <a:gd name="connsiteX357" fmla="*/ 508992 w 1504473"/>
                <a:gd name="connsiteY357" fmla="*/ 729734 h 2546032"/>
                <a:gd name="connsiteX358" fmla="*/ 533853 w 1504473"/>
                <a:gd name="connsiteY358" fmla="*/ 717733 h 2546032"/>
                <a:gd name="connsiteX359" fmla="*/ 533853 w 1504473"/>
                <a:gd name="connsiteY359" fmla="*/ 634579 h 2546032"/>
                <a:gd name="connsiteX360" fmla="*/ 316111 w 1504473"/>
                <a:gd name="connsiteY360" fmla="*/ 416838 h 2546032"/>
                <a:gd name="connsiteX361" fmla="*/ 240673 w 1504473"/>
                <a:gd name="connsiteY361" fmla="*/ 442555 h 2546032"/>
                <a:gd name="connsiteX362" fmla="*/ 237244 w 1504473"/>
                <a:gd name="connsiteY362" fmla="*/ 444698 h 2546032"/>
                <a:gd name="connsiteX363" fmla="*/ 391549 w 1504473"/>
                <a:gd name="connsiteY363" fmla="*/ 599003 h 2546032"/>
                <a:gd name="connsiteX364" fmla="*/ 443841 w 1504473"/>
                <a:gd name="connsiteY364" fmla="*/ 605433 h 2546032"/>
                <a:gd name="connsiteX365" fmla="*/ 444270 w 1504473"/>
                <a:gd name="connsiteY365" fmla="*/ 666298 h 2546032"/>
                <a:gd name="connsiteX366" fmla="*/ 383405 w 1504473"/>
                <a:gd name="connsiteY366" fmla="*/ 665869 h 2546032"/>
                <a:gd name="connsiteX367" fmla="*/ 377833 w 1504473"/>
                <a:gd name="connsiteY367" fmla="*/ 612719 h 2546032"/>
                <a:gd name="connsiteX368" fmla="*/ 221385 w 1504473"/>
                <a:gd name="connsiteY368" fmla="*/ 456271 h 2546032"/>
                <a:gd name="connsiteX369" fmla="*/ 167378 w 1504473"/>
                <a:gd name="connsiteY369" fmla="*/ 496991 h 2546032"/>
                <a:gd name="connsiteX370" fmla="*/ 527852 w 1504473"/>
                <a:gd name="connsiteY370" fmla="*/ 857464 h 2546032"/>
                <a:gd name="connsiteX371" fmla="*/ 622149 w 1504473"/>
                <a:gd name="connsiteY371" fmla="*/ 857036 h 2546032"/>
                <a:gd name="connsiteX372" fmla="*/ 628150 w 1504473"/>
                <a:gd name="connsiteY372" fmla="*/ 849749 h 2546032"/>
                <a:gd name="connsiteX373" fmla="*/ 688586 w 1504473"/>
                <a:gd name="connsiteY373" fmla="*/ 849749 h 2546032"/>
                <a:gd name="connsiteX374" fmla="*/ 688586 w 1504473"/>
                <a:gd name="connsiteY374" fmla="*/ 910614 h 2546032"/>
                <a:gd name="connsiteX375" fmla="*/ 628150 w 1504473"/>
                <a:gd name="connsiteY375" fmla="*/ 910614 h 2546032"/>
                <a:gd name="connsiteX376" fmla="*/ 615720 w 1504473"/>
                <a:gd name="connsiteY376" fmla="*/ 877181 h 2546032"/>
                <a:gd name="connsiteX377" fmla="*/ 523566 w 1504473"/>
                <a:gd name="connsiteY377" fmla="*/ 877610 h 2546032"/>
                <a:gd name="connsiteX378" fmla="*/ 519708 w 1504473"/>
                <a:gd name="connsiteY378" fmla="*/ 877181 h 2546032"/>
                <a:gd name="connsiteX379" fmla="*/ 152376 w 1504473"/>
                <a:gd name="connsiteY379" fmla="*/ 509849 h 2546032"/>
                <a:gd name="connsiteX380" fmla="*/ 113800 w 1504473"/>
                <a:gd name="connsiteY380" fmla="*/ 547568 h 2546032"/>
                <a:gd name="connsiteX381" fmla="*/ 116372 w 1504473"/>
                <a:gd name="connsiteY381" fmla="*/ 547568 h 2546032"/>
                <a:gd name="connsiteX382" fmla="*/ 128802 w 1504473"/>
                <a:gd name="connsiteY382" fmla="*/ 547997 h 2546032"/>
                <a:gd name="connsiteX383" fmla="*/ 289965 w 1504473"/>
                <a:gd name="connsiteY383" fmla="*/ 709160 h 2546032"/>
                <a:gd name="connsiteX384" fmla="*/ 330684 w 1504473"/>
                <a:gd name="connsiteY384" fmla="*/ 720304 h 2546032"/>
                <a:gd name="connsiteX385" fmla="*/ 331113 w 1504473"/>
                <a:gd name="connsiteY385" fmla="*/ 781169 h 2546032"/>
                <a:gd name="connsiteX386" fmla="*/ 270248 w 1504473"/>
                <a:gd name="connsiteY386" fmla="*/ 780741 h 2546032"/>
                <a:gd name="connsiteX387" fmla="*/ 259532 w 1504473"/>
                <a:gd name="connsiteY387" fmla="*/ 761881 h 2546032"/>
                <a:gd name="connsiteX388" fmla="*/ 104799 w 1504473"/>
                <a:gd name="connsiteY388" fmla="*/ 607147 h 2546032"/>
                <a:gd name="connsiteX389" fmla="*/ 66651 w 1504473"/>
                <a:gd name="connsiteY389" fmla="*/ 607147 h 2546032"/>
                <a:gd name="connsiteX390" fmla="*/ 29361 w 1504473"/>
                <a:gd name="connsiteY390" fmla="*/ 669298 h 2546032"/>
                <a:gd name="connsiteX391" fmla="*/ 88940 w 1504473"/>
                <a:gd name="connsiteY391" fmla="*/ 669298 h 2546032"/>
                <a:gd name="connsiteX392" fmla="*/ 93226 w 1504473"/>
                <a:gd name="connsiteY392" fmla="*/ 669727 h 2546032"/>
                <a:gd name="connsiteX393" fmla="*/ 268962 w 1504473"/>
                <a:gd name="connsiteY393" fmla="*/ 845463 h 2546032"/>
                <a:gd name="connsiteX394" fmla="*/ 395835 w 1504473"/>
                <a:gd name="connsiteY394" fmla="*/ 845463 h 2546032"/>
                <a:gd name="connsiteX395" fmla="*/ 451128 w 1504473"/>
                <a:gd name="connsiteY395" fmla="*/ 849749 h 2546032"/>
                <a:gd name="connsiteX396" fmla="*/ 451128 w 1504473"/>
                <a:gd name="connsiteY396" fmla="*/ 910185 h 2546032"/>
                <a:gd name="connsiteX397" fmla="*/ 390263 w 1504473"/>
                <a:gd name="connsiteY397" fmla="*/ 910185 h 2546032"/>
                <a:gd name="connsiteX398" fmla="*/ 380405 w 1504473"/>
                <a:gd name="connsiteY398" fmla="*/ 865180 h 2546032"/>
                <a:gd name="connsiteX399" fmla="*/ 263819 w 1504473"/>
                <a:gd name="connsiteY399" fmla="*/ 865180 h 2546032"/>
                <a:gd name="connsiteX400" fmla="*/ 259961 w 1504473"/>
                <a:gd name="connsiteY400" fmla="*/ 865180 h 2546032"/>
                <a:gd name="connsiteX401" fmla="*/ 83796 w 1504473"/>
                <a:gd name="connsiteY401" fmla="*/ 689015 h 2546032"/>
                <a:gd name="connsiteX402" fmla="*/ 19502 w 1504473"/>
                <a:gd name="connsiteY402" fmla="*/ 689015 h 2546032"/>
                <a:gd name="connsiteX403" fmla="*/ 13930 w 1504473"/>
                <a:gd name="connsiteY403" fmla="*/ 741307 h 2546032"/>
                <a:gd name="connsiteX404" fmla="*/ 87225 w 1504473"/>
                <a:gd name="connsiteY404" fmla="*/ 741307 h 2546032"/>
                <a:gd name="connsiteX405" fmla="*/ 93226 w 1504473"/>
                <a:gd name="connsiteY405" fmla="*/ 741307 h 2546032"/>
                <a:gd name="connsiteX406" fmla="*/ 253103 w 1504473"/>
                <a:gd name="connsiteY406" fmla="*/ 901184 h 2546032"/>
                <a:gd name="connsiteX407" fmla="*/ 344400 w 1504473"/>
                <a:gd name="connsiteY407" fmla="*/ 901184 h 2546032"/>
                <a:gd name="connsiteX408" fmla="*/ 350401 w 1504473"/>
                <a:gd name="connsiteY408" fmla="*/ 901184 h 2546032"/>
                <a:gd name="connsiteX409" fmla="*/ 426268 w 1504473"/>
                <a:gd name="connsiteY409" fmla="*/ 977051 h 2546032"/>
                <a:gd name="connsiteX410" fmla="*/ 502134 w 1504473"/>
                <a:gd name="connsiteY410" fmla="*/ 977051 h 2546032"/>
                <a:gd name="connsiteX411" fmla="*/ 502563 w 1504473"/>
                <a:gd name="connsiteY411" fmla="*/ 977051 h 2546032"/>
                <a:gd name="connsiteX412" fmla="*/ 508564 w 1504473"/>
                <a:gd name="connsiteY412" fmla="*/ 969336 h 2546032"/>
                <a:gd name="connsiteX413" fmla="*/ 569428 w 1504473"/>
                <a:gd name="connsiteY413" fmla="*/ 968907 h 2546032"/>
                <a:gd name="connsiteX414" fmla="*/ 569428 w 1504473"/>
                <a:gd name="connsiteY414" fmla="*/ 1029772 h 2546032"/>
                <a:gd name="connsiteX415" fmla="*/ 508564 w 1504473"/>
                <a:gd name="connsiteY415" fmla="*/ 1029772 h 2546032"/>
                <a:gd name="connsiteX416" fmla="*/ 496562 w 1504473"/>
                <a:gd name="connsiteY416" fmla="*/ 1006197 h 2546032"/>
                <a:gd name="connsiteX417" fmla="*/ 420267 w 1504473"/>
                <a:gd name="connsiteY417" fmla="*/ 1006197 h 2546032"/>
                <a:gd name="connsiteX418" fmla="*/ 414266 w 1504473"/>
                <a:gd name="connsiteY418" fmla="*/ 1006197 h 2546032"/>
                <a:gd name="connsiteX419" fmla="*/ 338400 w 1504473"/>
                <a:gd name="connsiteY419" fmla="*/ 930331 h 2546032"/>
                <a:gd name="connsiteX420" fmla="*/ 247531 w 1504473"/>
                <a:gd name="connsiteY420" fmla="*/ 930759 h 2546032"/>
                <a:gd name="connsiteX421" fmla="*/ 241102 w 1504473"/>
                <a:gd name="connsiteY421" fmla="*/ 930331 h 2546032"/>
                <a:gd name="connsiteX422" fmla="*/ 81224 w 1504473"/>
                <a:gd name="connsiteY422" fmla="*/ 770453 h 2546032"/>
                <a:gd name="connsiteX423" fmla="*/ 11359 w 1504473"/>
                <a:gd name="connsiteY423" fmla="*/ 770453 h 2546032"/>
                <a:gd name="connsiteX424" fmla="*/ 7930 w 1504473"/>
                <a:gd name="connsiteY424" fmla="*/ 816745 h 2546032"/>
                <a:gd name="connsiteX425" fmla="*/ 78653 w 1504473"/>
                <a:gd name="connsiteY425" fmla="*/ 816745 h 2546032"/>
                <a:gd name="connsiteX426" fmla="*/ 353401 w 1504473"/>
                <a:gd name="connsiteY426" fmla="*/ 1091494 h 2546032"/>
                <a:gd name="connsiteX427" fmla="*/ 629865 w 1504473"/>
                <a:gd name="connsiteY427" fmla="*/ 1091494 h 2546032"/>
                <a:gd name="connsiteX428" fmla="*/ 632436 w 1504473"/>
                <a:gd name="connsiteY428" fmla="*/ 1088493 h 2546032"/>
                <a:gd name="connsiteX429" fmla="*/ 693301 w 1504473"/>
                <a:gd name="connsiteY429" fmla="*/ 1088065 h 2546032"/>
                <a:gd name="connsiteX430" fmla="*/ 692872 w 1504473"/>
                <a:gd name="connsiteY430" fmla="*/ 1148929 h 2546032"/>
                <a:gd name="connsiteX431" fmla="*/ 632008 w 1504473"/>
                <a:gd name="connsiteY431" fmla="*/ 1148929 h 2546032"/>
                <a:gd name="connsiteX432" fmla="*/ 620006 w 1504473"/>
                <a:gd name="connsiteY432" fmla="*/ 1120640 h 2546032"/>
                <a:gd name="connsiteX433" fmla="*/ 346972 w 1504473"/>
                <a:gd name="connsiteY433" fmla="*/ 1120211 h 2546032"/>
                <a:gd name="connsiteX434" fmla="*/ 340971 w 1504473"/>
                <a:gd name="connsiteY434" fmla="*/ 1120211 h 2546032"/>
                <a:gd name="connsiteX435" fmla="*/ 66223 w 1504473"/>
                <a:gd name="connsiteY435" fmla="*/ 845463 h 2546032"/>
                <a:gd name="connsiteX436" fmla="*/ 5786 w 1504473"/>
                <a:gd name="connsiteY436" fmla="*/ 845463 h 2546032"/>
                <a:gd name="connsiteX437" fmla="*/ 4072 w 1504473"/>
                <a:gd name="connsiteY437" fmla="*/ 892183 h 2546032"/>
                <a:gd name="connsiteX438" fmla="*/ 80367 w 1504473"/>
                <a:gd name="connsiteY438" fmla="*/ 892183 h 2546032"/>
                <a:gd name="connsiteX439" fmla="*/ 86368 w 1504473"/>
                <a:gd name="connsiteY439" fmla="*/ 892183 h 2546032"/>
                <a:gd name="connsiteX440" fmla="*/ 181094 w 1504473"/>
                <a:gd name="connsiteY440" fmla="*/ 986909 h 2546032"/>
                <a:gd name="connsiteX441" fmla="*/ 178951 w 1504473"/>
                <a:gd name="connsiteY441" fmla="*/ 995482 h 2546032"/>
                <a:gd name="connsiteX442" fmla="*/ 155377 w 1504473"/>
                <a:gd name="connsiteY442" fmla="*/ 1083350 h 2546032"/>
                <a:gd name="connsiteX443" fmla="*/ 156234 w 1504473"/>
                <a:gd name="connsiteY443" fmla="*/ 1084207 h 2546032"/>
                <a:gd name="connsiteX444" fmla="*/ 214955 w 1504473"/>
                <a:gd name="connsiteY444" fmla="*/ 1085493 h 2546032"/>
                <a:gd name="connsiteX445" fmla="*/ 214955 w 1504473"/>
                <a:gd name="connsiteY445" fmla="*/ 1145929 h 2546032"/>
                <a:gd name="connsiteX446" fmla="*/ 154519 w 1504473"/>
                <a:gd name="connsiteY446" fmla="*/ 1145929 h 2546032"/>
                <a:gd name="connsiteX447" fmla="*/ 142518 w 1504473"/>
                <a:gd name="connsiteY447" fmla="*/ 1111639 h 2546032"/>
                <a:gd name="connsiteX448" fmla="*/ 122801 w 1504473"/>
                <a:gd name="connsiteY448" fmla="*/ 1091922 h 2546032"/>
                <a:gd name="connsiteX449" fmla="*/ 124944 w 1504473"/>
                <a:gd name="connsiteY449" fmla="*/ 1083778 h 2546032"/>
                <a:gd name="connsiteX450" fmla="*/ 148519 w 1504473"/>
                <a:gd name="connsiteY450" fmla="*/ 995482 h 2546032"/>
                <a:gd name="connsiteX451" fmla="*/ 74795 w 1504473"/>
                <a:gd name="connsiteY451" fmla="*/ 921758 h 2546032"/>
                <a:gd name="connsiteX452" fmla="*/ 3643 w 1504473"/>
                <a:gd name="connsiteY452" fmla="*/ 921758 h 2546032"/>
                <a:gd name="connsiteX453" fmla="*/ 3215 w 1504473"/>
                <a:gd name="connsiteY453" fmla="*/ 995053 h 2546032"/>
                <a:gd name="connsiteX454" fmla="*/ 20360 w 1504473"/>
                <a:gd name="connsiteY454" fmla="*/ 995053 h 2546032"/>
                <a:gd name="connsiteX455" fmla="*/ 32790 w 1504473"/>
                <a:gd name="connsiteY455" fmla="*/ 963335 h 2546032"/>
                <a:gd name="connsiteX456" fmla="*/ 93655 w 1504473"/>
                <a:gd name="connsiteY456" fmla="*/ 963335 h 2546032"/>
                <a:gd name="connsiteX457" fmla="*/ 93655 w 1504473"/>
                <a:gd name="connsiteY457" fmla="*/ 1024199 h 2546032"/>
                <a:gd name="connsiteX458" fmla="*/ 33218 w 1504473"/>
                <a:gd name="connsiteY458" fmla="*/ 1024199 h 2546032"/>
                <a:gd name="connsiteX459" fmla="*/ 3643 w 1504473"/>
                <a:gd name="connsiteY459" fmla="*/ 1024199 h 2546032"/>
                <a:gd name="connsiteX460" fmla="*/ 38791 w 1504473"/>
                <a:gd name="connsiteY460" fmla="*/ 1388102 h 2546032"/>
                <a:gd name="connsiteX461" fmla="*/ 51221 w 1504473"/>
                <a:gd name="connsiteY461" fmla="*/ 1375672 h 2546032"/>
                <a:gd name="connsiteX462" fmla="*/ 51221 w 1504473"/>
                <a:gd name="connsiteY462" fmla="*/ 1279660 h 2546032"/>
                <a:gd name="connsiteX463" fmla="*/ 35362 w 1504473"/>
                <a:gd name="connsiteY463" fmla="*/ 1269802 h 2546032"/>
                <a:gd name="connsiteX464" fmla="*/ 35790 w 1504473"/>
                <a:gd name="connsiteY464" fmla="*/ 1208937 h 2546032"/>
                <a:gd name="connsiteX465" fmla="*/ 96226 w 1504473"/>
                <a:gd name="connsiteY465" fmla="*/ 1208937 h 2546032"/>
                <a:gd name="connsiteX466" fmla="*/ 96226 w 1504473"/>
                <a:gd name="connsiteY466" fmla="*/ 1269802 h 2546032"/>
                <a:gd name="connsiteX467" fmla="*/ 80796 w 1504473"/>
                <a:gd name="connsiteY467" fmla="*/ 1279660 h 2546032"/>
                <a:gd name="connsiteX468" fmla="*/ 80796 w 1504473"/>
                <a:gd name="connsiteY468" fmla="*/ 1382101 h 2546032"/>
                <a:gd name="connsiteX469" fmla="*/ 80796 w 1504473"/>
                <a:gd name="connsiteY469" fmla="*/ 1388102 h 2546032"/>
                <a:gd name="connsiteX470" fmla="*/ 45220 w 1504473"/>
                <a:gd name="connsiteY470" fmla="*/ 1423678 h 2546032"/>
                <a:gd name="connsiteX471" fmla="*/ 54650 w 1504473"/>
                <a:gd name="connsiteY471" fmla="*/ 1471684 h 2546032"/>
                <a:gd name="connsiteX472" fmla="*/ 145518 w 1504473"/>
                <a:gd name="connsiteY472" fmla="*/ 1380816 h 2546032"/>
                <a:gd name="connsiteX473" fmla="*/ 156234 w 1504473"/>
                <a:gd name="connsiteY473" fmla="*/ 1338382 h 2546032"/>
                <a:gd name="connsiteX474" fmla="*/ 202097 w 1504473"/>
                <a:gd name="connsiteY474" fmla="*/ 1328523 h 2546032"/>
                <a:gd name="connsiteX475" fmla="*/ 257818 w 1504473"/>
                <a:gd name="connsiteY475" fmla="*/ 1237655 h 2546032"/>
                <a:gd name="connsiteX476" fmla="*/ 285679 w 1504473"/>
                <a:gd name="connsiteY476" fmla="*/ 1179790 h 2546032"/>
                <a:gd name="connsiteX477" fmla="*/ 1349955 w 1504473"/>
                <a:gd name="connsiteY477" fmla="*/ 1571982 h 2546032"/>
                <a:gd name="connsiteX478" fmla="*/ 1349955 w 1504473"/>
                <a:gd name="connsiteY478" fmla="*/ 1571982 h 2546032"/>
                <a:gd name="connsiteX479" fmla="*/ 1410819 w 1504473"/>
                <a:gd name="connsiteY479" fmla="*/ 1571982 h 2546032"/>
                <a:gd name="connsiteX480" fmla="*/ 1410391 w 1504473"/>
                <a:gd name="connsiteY480" fmla="*/ 1632418 h 2546032"/>
                <a:gd name="connsiteX481" fmla="*/ 1349955 w 1504473"/>
                <a:gd name="connsiteY481" fmla="*/ 1632418 h 2546032"/>
                <a:gd name="connsiteX482" fmla="*/ 1349955 w 1504473"/>
                <a:gd name="connsiteY482" fmla="*/ 1571982 h 2546032"/>
                <a:gd name="connsiteX483" fmla="*/ 1169932 w 1504473"/>
                <a:gd name="connsiteY483" fmla="*/ 900327 h 2546032"/>
                <a:gd name="connsiteX484" fmla="*/ 1109496 w 1504473"/>
                <a:gd name="connsiteY484" fmla="*/ 900327 h 2546032"/>
                <a:gd name="connsiteX485" fmla="*/ 1109067 w 1504473"/>
                <a:gd name="connsiteY485" fmla="*/ 839462 h 2546032"/>
                <a:gd name="connsiteX486" fmla="*/ 1169932 w 1504473"/>
                <a:gd name="connsiteY486" fmla="*/ 839462 h 2546032"/>
                <a:gd name="connsiteX487" fmla="*/ 1169932 w 1504473"/>
                <a:gd name="connsiteY487" fmla="*/ 900327 h 2546032"/>
                <a:gd name="connsiteX488" fmla="*/ 1289090 w 1504473"/>
                <a:gd name="connsiteY488" fmla="*/ 786313 h 2546032"/>
                <a:gd name="connsiteX489" fmla="*/ 1228225 w 1504473"/>
                <a:gd name="connsiteY489" fmla="*/ 786313 h 2546032"/>
                <a:gd name="connsiteX490" fmla="*/ 1228225 w 1504473"/>
                <a:gd name="connsiteY490" fmla="*/ 725448 h 2546032"/>
                <a:gd name="connsiteX491" fmla="*/ 1289090 w 1504473"/>
                <a:gd name="connsiteY491" fmla="*/ 725448 h 2546032"/>
                <a:gd name="connsiteX492" fmla="*/ 1289090 w 1504473"/>
                <a:gd name="connsiteY492" fmla="*/ 786313 h 2546032"/>
                <a:gd name="connsiteX493" fmla="*/ 1225653 w 1504473"/>
                <a:gd name="connsiteY493" fmla="*/ 1447681 h 2546032"/>
                <a:gd name="connsiteX494" fmla="*/ 1225653 w 1504473"/>
                <a:gd name="connsiteY494" fmla="*/ 1447681 h 2546032"/>
                <a:gd name="connsiteX495" fmla="*/ 1286518 w 1504473"/>
                <a:gd name="connsiteY495" fmla="*/ 1447681 h 2546032"/>
                <a:gd name="connsiteX496" fmla="*/ 1286947 w 1504473"/>
                <a:gd name="connsiteY496" fmla="*/ 1508546 h 2546032"/>
                <a:gd name="connsiteX497" fmla="*/ 1226082 w 1504473"/>
                <a:gd name="connsiteY497" fmla="*/ 1508117 h 2546032"/>
                <a:gd name="connsiteX498" fmla="*/ 1225653 w 1504473"/>
                <a:gd name="connsiteY498" fmla="*/ 1447681 h 2546032"/>
                <a:gd name="connsiteX499" fmla="*/ 1107782 w 1504473"/>
                <a:gd name="connsiteY499" fmla="*/ 1328095 h 2546032"/>
                <a:gd name="connsiteX500" fmla="*/ 1168218 w 1504473"/>
                <a:gd name="connsiteY500" fmla="*/ 1328095 h 2546032"/>
                <a:gd name="connsiteX501" fmla="*/ 1168218 w 1504473"/>
                <a:gd name="connsiteY501" fmla="*/ 1388959 h 2546032"/>
                <a:gd name="connsiteX502" fmla="*/ 1107353 w 1504473"/>
                <a:gd name="connsiteY502" fmla="*/ 1388959 h 2546032"/>
                <a:gd name="connsiteX503" fmla="*/ 1107782 w 1504473"/>
                <a:gd name="connsiteY503" fmla="*/ 1328095 h 2546032"/>
                <a:gd name="connsiteX504" fmla="*/ 981766 w 1504473"/>
                <a:gd name="connsiteY504" fmla="*/ 1203793 h 2546032"/>
                <a:gd name="connsiteX505" fmla="*/ 1042630 w 1504473"/>
                <a:gd name="connsiteY505" fmla="*/ 1204222 h 2546032"/>
                <a:gd name="connsiteX506" fmla="*/ 1042630 w 1504473"/>
                <a:gd name="connsiteY506" fmla="*/ 1265087 h 2546032"/>
                <a:gd name="connsiteX507" fmla="*/ 982194 w 1504473"/>
                <a:gd name="connsiteY507" fmla="*/ 1265087 h 2546032"/>
                <a:gd name="connsiteX508" fmla="*/ 981766 w 1504473"/>
                <a:gd name="connsiteY508" fmla="*/ 1203793 h 2546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</a:cxnLst>
              <a:rect l="l" t="t" r="r" b="b"/>
              <a:pathLst>
                <a:path w="1504473" h="2546032">
                  <a:moveTo>
                    <a:pt x="285679" y="1179790"/>
                  </a:moveTo>
                  <a:lnTo>
                    <a:pt x="285679" y="1179790"/>
                  </a:lnTo>
                  <a:cubicBezTo>
                    <a:pt x="293822" y="1147215"/>
                    <a:pt x="292537" y="1113353"/>
                    <a:pt x="298109" y="1080349"/>
                  </a:cubicBezTo>
                  <a:cubicBezTo>
                    <a:pt x="304967" y="1093208"/>
                    <a:pt x="307967" y="1107353"/>
                    <a:pt x="312253" y="1121069"/>
                  </a:cubicBezTo>
                  <a:cubicBezTo>
                    <a:pt x="321255" y="1152787"/>
                    <a:pt x="329827" y="1184934"/>
                    <a:pt x="338400" y="1217081"/>
                  </a:cubicBezTo>
                  <a:cubicBezTo>
                    <a:pt x="347401" y="1227796"/>
                    <a:pt x="350830" y="1241512"/>
                    <a:pt x="347829" y="1254371"/>
                  </a:cubicBezTo>
                  <a:cubicBezTo>
                    <a:pt x="363260" y="1314379"/>
                    <a:pt x="378262" y="1374386"/>
                    <a:pt x="394121" y="1433965"/>
                  </a:cubicBezTo>
                  <a:lnTo>
                    <a:pt x="437412" y="1433965"/>
                  </a:lnTo>
                  <a:lnTo>
                    <a:pt x="526566" y="1344811"/>
                  </a:lnTo>
                  <a:lnTo>
                    <a:pt x="532567" y="1344811"/>
                  </a:lnTo>
                  <a:lnTo>
                    <a:pt x="871180" y="1344811"/>
                  </a:lnTo>
                  <a:cubicBezTo>
                    <a:pt x="873324" y="1339668"/>
                    <a:pt x="876753" y="1335381"/>
                    <a:pt x="880610" y="1331524"/>
                  </a:cubicBezTo>
                  <a:cubicBezTo>
                    <a:pt x="897327" y="1314807"/>
                    <a:pt x="924330" y="1314379"/>
                    <a:pt x="941046" y="1331095"/>
                  </a:cubicBezTo>
                  <a:cubicBezTo>
                    <a:pt x="957763" y="1347811"/>
                    <a:pt x="958191" y="1375243"/>
                    <a:pt x="941475" y="1391960"/>
                  </a:cubicBezTo>
                  <a:cubicBezTo>
                    <a:pt x="924759" y="1408676"/>
                    <a:pt x="897327" y="1408676"/>
                    <a:pt x="880610" y="1391531"/>
                  </a:cubicBezTo>
                  <a:cubicBezTo>
                    <a:pt x="875467" y="1386388"/>
                    <a:pt x="872466" y="1380387"/>
                    <a:pt x="870323" y="1373958"/>
                  </a:cubicBezTo>
                  <a:lnTo>
                    <a:pt x="538996" y="1374386"/>
                  </a:lnTo>
                  <a:lnTo>
                    <a:pt x="449842" y="1463540"/>
                  </a:lnTo>
                  <a:lnTo>
                    <a:pt x="443841" y="1463540"/>
                  </a:lnTo>
                  <a:lnTo>
                    <a:pt x="403122" y="1463540"/>
                  </a:lnTo>
                  <a:cubicBezTo>
                    <a:pt x="406980" y="1473827"/>
                    <a:pt x="412123" y="1483686"/>
                    <a:pt x="417267" y="1493544"/>
                  </a:cubicBezTo>
                  <a:lnTo>
                    <a:pt x="497419" y="1493544"/>
                  </a:lnTo>
                  <a:lnTo>
                    <a:pt x="514993" y="1475970"/>
                  </a:lnTo>
                  <a:cubicBezTo>
                    <a:pt x="512421" y="1462254"/>
                    <a:pt x="515850" y="1448110"/>
                    <a:pt x="526566" y="1437394"/>
                  </a:cubicBezTo>
                  <a:cubicBezTo>
                    <a:pt x="543282" y="1420678"/>
                    <a:pt x="570286" y="1420678"/>
                    <a:pt x="587002" y="1437394"/>
                  </a:cubicBezTo>
                  <a:cubicBezTo>
                    <a:pt x="603718" y="1454110"/>
                    <a:pt x="603718" y="1481114"/>
                    <a:pt x="587002" y="1497830"/>
                  </a:cubicBezTo>
                  <a:cubicBezTo>
                    <a:pt x="571572" y="1513261"/>
                    <a:pt x="547569" y="1514547"/>
                    <a:pt x="530424" y="1501259"/>
                  </a:cubicBezTo>
                  <a:lnTo>
                    <a:pt x="508992" y="1522690"/>
                  </a:lnTo>
                  <a:lnTo>
                    <a:pt x="430982" y="1522690"/>
                  </a:lnTo>
                  <a:cubicBezTo>
                    <a:pt x="433126" y="1528262"/>
                    <a:pt x="435269" y="1533835"/>
                    <a:pt x="436555" y="1539407"/>
                  </a:cubicBezTo>
                  <a:cubicBezTo>
                    <a:pt x="437412" y="1542407"/>
                    <a:pt x="437841" y="1545407"/>
                    <a:pt x="438698" y="1548408"/>
                  </a:cubicBezTo>
                  <a:cubicBezTo>
                    <a:pt x="449413" y="1548837"/>
                    <a:pt x="459700" y="1552694"/>
                    <a:pt x="467844" y="1560838"/>
                  </a:cubicBezTo>
                  <a:cubicBezTo>
                    <a:pt x="484561" y="1577554"/>
                    <a:pt x="484989" y="1604558"/>
                    <a:pt x="468273" y="1621274"/>
                  </a:cubicBezTo>
                  <a:cubicBezTo>
                    <a:pt x="461843" y="1627703"/>
                    <a:pt x="454128" y="1631561"/>
                    <a:pt x="445984" y="1633276"/>
                  </a:cubicBezTo>
                  <a:cubicBezTo>
                    <a:pt x="446413" y="1651707"/>
                    <a:pt x="445984" y="1669709"/>
                    <a:pt x="444270" y="1688140"/>
                  </a:cubicBezTo>
                  <a:lnTo>
                    <a:pt x="548426" y="1583984"/>
                  </a:lnTo>
                  <a:lnTo>
                    <a:pt x="554427" y="1584412"/>
                  </a:lnTo>
                  <a:lnTo>
                    <a:pt x="635865" y="1584412"/>
                  </a:lnTo>
                  <a:cubicBezTo>
                    <a:pt x="636723" y="1574983"/>
                    <a:pt x="640580" y="1565553"/>
                    <a:pt x="647867" y="1558266"/>
                  </a:cubicBezTo>
                  <a:cubicBezTo>
                    <a:pt x="664583" y="1541550"/>
                    <a:pt x="691587" y="1541550"/>
                    <a:pt x="708303" y="1558266"/>
                  </a:cubicBezTo>
                  <a:cubicBezTo>
                    <a:pt x="725019" y="1574983"/>
                    <a:pt x="725448" y="1602415"/>
                    <a:pt x="708732" y="1619131"/>
                  </a:cubicBezTo>
                  <a:cubicBezTo>
                    <a:pt x="692015" y="1635847"/>
                    <a:pt x="664583" y="1635847"/>
                    <a:pt x="647867" y="1618702"/>
                  </a:cubicBezTo>
                  <a:cubicBezTo>
                    <a:pt x="646152" y="1616988"/>
                    <a:pt x="644866" y="1615702"/>
                    <a:pt x="643581" y="1613559"/>
                  </a:cubicBezTo>
                  <a:lnTo>
                    <a:pt x="560427" y="1613130"/>
                  </a:lnTo>
                  <a:lnTo>
                    <a:pt x="436126" y="1737432"/>
                  </a:lnTo>
                  <a:cubicBezTo>
                    <a:pt x="436126" y="1737432"/>
                    <a:pt x="436126" y="1737860"/>
                    <a:pt x="436126" y="1737860"/>
                  </a:cubicBezTo>
                  <a:cubicBezTo>
                    <a:pt x="430125" y="1764435"/>
                    <a:pt x="421124" y="1790152"/>
                    <a:pt x="413837" y="1816727"/>
                  </a:cubicBezTo>
                  <a:cubicBezTo>
                    <a:pt x="411694" y="1829157"/>
                    <a:pt x="409123" y="1841587"/>
                    <a:pt x="406980" y="1854017"/>
                  </a:cubicBezTo>
                  <a:lnTo>
                    <a:pt x="522280" y="1738717"/>
                  </a:lnTo>
                  <a:cubicBezTo>
                    <a:pt x="522708" y="1738289"/>
                    <a:pt x="523566" y="1737860"/>
                    <a:pt x="524423" y="1737432"/>
                  </a:cubicBezTo>
                  <a:cubicBezTo>
                    <a:pt x="512421" y="1720715"/>
                    <a:pt x="514136" y="1697141"/>
                    <a:pt x="529138" y="1682139"/>
                  </a:cubicBezTo>
                  <a:cubicBezTo>
                    <a:pt x="545854" y="1665422"/>
                    <a:pt x="572429" y="1665422"/>
                    <a:pt x="589574" y="1682139"/>
                  </a:cubicBezTo>
                  <a:cubicBezTo>
                    <a:pt x="606290" y="1698855"/>
                    <a:pt x="606719" y="1726287"/>
                    <a:pt x="590002" y="1743004"/>
                  </a:cubicBezTo>
                  <a:cubicBezTo>
                    <a:pt x="578430" y="1754577"/>
                    <a:pt x="561713" y="1758006"/>
                    <a:pt x="546711" y="1753291"/>
                  </a:cubicBezTo>
                  <a:cubicBezTo>
                    <a:pt x="546283" y="1755434"/>
                    <a:pt x="544997" y="1757577"/>
                    <a:pt x="543282" y="1759720"/>
                  </a:cubicBezTo>
                  <a:lnTo>
                    <a:pt x="397978" y="1905024"/>
                  </a:lnTo>
                  <a:cubicBezTo>
                    <a:pt x="396692" y="1911882"/>
                    <a:pt x="395407" y="1918740"/>
                    <a:pt x="394121" y="1926027"/>
                  </a:cubicBezTo>
                  <a:cubicBezTo>
                    <a:pt x="389835" y="1948315"/>
                    <a:pt x="385548" y="1970603"/>
                    <a:pt x="380833" y="1992892"/>
                  </a:cubicBezTo>
                  <a:lnTo>
                    <a:pt x="782884" y="1590842"/>
                  </a:lnTo>
                  <a:lnTo>
                    <a:pt x="782884" y="1514975"/>
                  </a:lnTo>
                  <a:cubicBezTo>
                    <a:pt x="776883" y="1512832"/>
                    <a:pt x="771311" y="1509403"/>
                    <a:pt x="766596" y="1504688"/>
                  </a:cubicBezTo>
                  <a:cubicBezTo>
                    <a:pt x="749880" y="1487972"/>
                    <a:pt x="749880" y="1460968"/>
                    <a:pt x="767025" y="1444252"/>
                  </a:cubicBezTo>
                  <a:cubicBezTo>
                    <a:pt x="783741" y="1427536"/>
                    <a:pt x="810744" y="1427107"/>
                    <a:pt x="827461" y="1443823"/>
                  </a:cubicBezTo>
                  <a:cubicBezTo>
                    <a:pt x="844177" y="1460540"/>
                    <a:pt x="844606" y="1488400"/>
                    <a:pt x="827889" y="1505117"/>
                  </a:cubicBezTo>
                  <a:cubicBezTo>
                    <a:pt x="823175" y="1509832"/>
                    <a:pt x="818031" y="1512832"/>
                    <a:pt x="812459" y="1514975"/>
                  </a:cubicBezTo>
                  <a:lnTo>
                    <a:pt x="812030" y="1596842"/>
                  </a:lnTo>
                  <a:lnTo>
                    <a:pt x="812030" y="1602843"/>
                  </a:lnTo>
                  <a:lnTo>
                    <a:pt x="373547" y="2041755"/>
                  </a:lnTo>
                  <a:lnTo>
                    <a:pt x="369261" y="2041755"/>
                  </a:lnTo>
                  <a:cubicBezTo>
                    <a:pt x="363688" y="2062758"/>
                    <a:pt x="356830" y="2083761"/>
                    <a:pt x="348258" y="2103906"/>
                  </a:cubicBezTo>
                  <a:cubicBezTo>
                    <a:pt x="345686" y="2109907"/>
                    <a:pt x="343543" y="2115907"/>
                    <a:pt x="340971" y="2121480"/>
                  </a:cubicBezTo>
                  <a:lnTo>
                    <a:pt x="370546" y="2121480"/>
                  </a:lnTo>
                  <a:lnTo>
                    <a:pt x="638437" y="1853589"/>
                  </a:lnTo>
                  <a:cubicBezTo>
                    <a:pt x="634151" y="1839016"/>
                    <a:pt x="637580" y="1822728"/>
                    <a:pt x="649153" y="1811584"/>
                  </a:cubicBezTo>
                  <a:cubicBezTo>
                    <a:pt x="665869" y="1794867"/>
                    <a:pt x="693301" y="1794867"/>
                    <a:pt x="710017" y="1811584"/>
                  </a:cubicBezTo>
                  <a:cubicBezTo>
                    <a:pt x="726734" y="1828300"/>
                    <a:pt x="726734" y="1855303"/>
                    <a:pt x="710017" y="1872020"/>
                  </a:cubicBezTo>
                  <a:cubicBezTo>
                    <a:pt x="695444" y="1886593"/>
                    <a:pt x="673156" y="1888736"/>
                    <a:pt x="656439" y="1877592"/>
                  </a:cubicBezTo>
                  <a:lnTo>
                    <a:pt x="383405" y="2150626"/>
                  </a:lnTo>
                  <a:lnTo>
                    <a:pt x="377404" y="2150626"/>
                  </a:lnTo>
                  <a:lnTo>
                    <a:pt x="329827" y="2150626"/>
                  </a:lnTo>
                  <a:cubicBezTo>
                    <a:pt x="323826" y="2166485"/>
                    <a:pt x="318683" y="2182773"/>
                    <a:pt x="314396" y="2199489"/>
                  </a:cubicBezTo>
                  <a:cubicBezTo>
                    <a:pt x="317826" y="2205919"/>
                    <a:pt x="321255" y="2212348"/>
                    <a:pt x="324255" y="2218349"/>
                  </a:cubicBezTo>
                  <a:lnTo>
                    <a:pt x="408694" y="2218349"/>
                  </a:lnTo>
                  <a:lnTo>
                    <a:pt x="752880" y="1874163"/>
                  </a:lnTo>
                  <a:lnTo>
                    <a:pt x="752880" y="1718572"/>
                  </a:lnTo>
                  <a:cubicBezTo>
                    <a:pt x="752880" y="1715143"/>
                    <a:pt x="754166" y="1711285"/>
                    <a:pt x="756738" y="1708714"/>
                  </a:cubicBezTo>
                  <a:cubicBezTo>
                    <a:pt x="758452" y="1700570"/>
                    <a:pt x="762310" y="1692426"/>
                    <a:pt x="768310" y="1686425"/>
                  </a:cubicBezTo>
                  <a:cubicBezTo>
                    <a:pt x="785027" y="1669709"/>
                    <a:pt x="812030" y="1669709"/>
                    <a:pt x="828747" y="1686425"/>
                  </a:cubicBezTo>
                  <a:cubicBezTo>
                    <a:pt x="845463" y="1703142"/>
                    <a:pt x="845463" y="1730145"/>
                    <a:pt x="828747" y="1746861"/>
                  </a:cubicBezTo>
                  <a:cubicBezTo>
                    <a:pt x="816316" y="1759291"/>
                    <a:pt x="797457" y="1763149"/>
                    <a:pt x="782026" y="1756720"/>
                  </a:cubicBezTo>
                  <a:lnTo>
                    <a:pt x="782026" y="1887879"/>
                  </a:lnTo>
                  <a:lnTo>
                    <a:pt x="421553" y="2248781"/>
                  </a:lnTo>
                  <a:lnTo>
                    <a:pt x="340543" y="2248781"/>
                  </a:lnTo>
                  <a:cubicBezTo>
                    <a:pt x="347829" y="2262068"/>
                    <a:pt x="355116" y="2275356"/>
                    <a:pt x="362402" y="2288643"/>
                  </a:cubicBezTo>
                  <a:cubicBezTo>
                    <a:pt x="372261" y="2295930"/>
                    <a:pt x="382119" y="2302788"/>
                    <a:pt x="391978" y="2310075"/>
                  </a:cubicBezTo>
                  <a:lnTo>
                    <a:pt x="393692" y="2310075"/>
                  </a:lnTo>
                  <a:lnTo>
                    <a:pt x="812887" y="1890879"/>
                  </a:lnTo>
                  <a:lnTo>
                    <a:pt x="813316" y="1812869"/>
                  </a:lnTo>
                  <a:lnTo>
                    <a:pt x="813316" y="1806869"/>
                  </a:lnTo>
                  <a:lnTo>
                    <a:pt x="911900" y="1708285"/>
                  </a:lnTo>
                  <a:lnTo>
                    <a:pt x="893469" y="1639276"/>
                  </a:lnTo>
                  <a:cubicBezTo>
                    <a:pt x="891326" y="1637562"/>
                    <a:pt x="889183" y="1636276"/>
                    <a:pt x="887468" y="1634133"/>
                  </a:cubicBezTo>
                  <a:cubicBezTo>
                    <a:pt x="870752" y="1617417"/>
                    <a:pt x="870752" y="1590413"/>
                    <a:pt x="887468" y="1573268"/>
                  </a:cubicBezTo>
                  <a:cubicBezTo>
                    <a:pt x="904185" y="1556552"/>
                    <a:pt x="931617" y="1556552"/>
                    <a:pt x="948333" y="1573268"/>
                  </a:cubicBezTo>
                  <a:cubicBezTo>
                    <a:pt x="965049" y="1589984"/>
                    <a:pt x="965049" y="1616988"/>
                    <a:pt x="948333" y="1633704"/>
                  </a:cubicBezTo>
                  <a:cubicBezTo>
                    <a:pt x="941904" y="1640134"/>
                    <a:pt x="934188" y="1644420"/>
                    <a:pt x="926045" y="1645706"/>
                  </a:cubicBezTo>
                  <a:lnTo>
                    <a:pt x="942761" y="1708714"/>
                  </a:lnTo>
                  <a:lnTo>
                    <a:pt x="944904" y="1716857"/>
                  </a:lnTo>
                  <a:lnTo>
                    <a:pt x="842891" y="1819299"/>
                  </a:lnTo>
                  <a:lnTo>
                    <a:pt x="842891" y="1896451"/>
                  </a:lnTo>
                  <a:lnTo>
                    <a:pt x="842891" y="1902452"/>
                  </a:lnTo>
                  <a:lnTo>
                    <a:pt x="417267" y="2328077"/>
                  </a:lnTo>
                  <a:cubicBezTo>
                    <a:pt x="427125" y="2335364"/>
                    <a:pt x="436983" y="2343079"/>
                    <a:pt x="446842" y="2350794"/>
                  </a:cubicBezTo>
                  <a:lnTo>
                    <a:pt x="862608" y="1935028"/>
                  </a:lnTo>
                  <a:lnTo>
                    <a:pt x="884896" y="1852303"/>
                  </a:lnTo>
                  <a:lnTo>
                    <a:pt x="885754" y="1848874"/>
                  </a:lnTo>
                  <a:lnTo>
                    <a:pt x="1008340" y="1726287"/>
                  </a:lnTo>
                  <a:lnTo>
                    <a:pt x="1008340" y="1515832"/>
                  </a:lnTo>
                  <a:cubicBezTo>
                    <a:pt x="1007912" y="1515404"/>
                    <a:pt x="1007483" y="1515404"/>
                    <a:pt x="1007055" y="1514975"/>
                  </a:cubicBezTo>
                  <a:cubicBezTo>
                    <a:pt x="990338" y="1498259"/>
                    <a:pt x="990338" y="1470827"/>
                    <a:pt x="1007055" y="1454110"/>
                  </a:cubicBezTo>
                  <a:cubicBezTo>
                    <a:pt x="1023771" y="1437394"/>
                    <a:pt x="1050774" y="1437394"/>
                    <a:pt x="1067491" y="1454539"/>
                  </a:cubicBezTo>
                  <a:cubicBezTo>
                    <a:pt x="1084207" y="1471255"/>
                    <a:pt x="1084207" y="1498259"/>
                    <a:pt x="1067491" y="1514975"/>
                  </a:cubicBezTo>
                  <a:cubicBezTo>
                    <a:pt x="1059347" y="1523119"/>
                    <a:pt x="1048203" y="1527834"/>
                    <a:pt x="1037487" y="1527834"/>
                  </a:cubicBezTo>
                  <a:lnTo>
                    <a:pt x="1037487" y="1732717"/>
                  </a:lnTo>
                  <a:lnTo>
                    <a:pt x="1037487" y="1738717"/>
                  </a:lnTo>
                  <a:lnTo>
                    <a:pt x="911471" y="1864733"/>
                  </a:lnTo>
                  <a:lnTo>
                    <a:pt x="889611" y="1946601"/>
                  </a:lnTo>
                  <a:lnTo>
                    <a:pt x="888754" y="1950458"/>
                  </a:lnTo>
                  <a:lnTo>
                    <a:pt x="469559" y="2369654"/>
                  </a:lnTo>
                  <a:cubicBezTo>
                    <a:pt x="472988" y="2372225"/>
                    <a:pt x="476417" y="2375226"/>
                    <a:pt x="479417" y="2377797"/>
                  </a:cubicBezTo>
                  <a:lnTo>
                    <a:pt x="1033201" y="1824014"/>
                  </a:lnTo>
                  <a:lnTo>
                    <a:pt x="1039202" y="1824014"/>
                  </a:lnTo>
                  <a:lnTo>
                    <a:pt x="1113354" y="1823585"/>
                  </a:lnTo>
                  <a:cubicBezTo>
                    <a:pt x="1115497" y="1818442"/>
                    <a:pt x="1118926" y="1813298"/>
                    <a:pt x="1123212" y="1809012"/>
                  </a:cubicBezTo>
                  <a:cubicBezTo>
                    <a:pt x="1139928" y="1792296"/>
                    <a:pt x="1166932" y="1792296"/>
                    <a:pt x="1184077" y="1809012"/>
                  </a:cubicBezTo>
                  <a:cubicBezTo>
                    <a:pt x="1200793" y="1825728"/>
                    <a:pt x="1200793" y="1852732"/>
                    <a:pt x="1184077" y="1869448"/>
                  </a:cubicBezTo>
                  <a:cubicBezTo>
                    <a:pt x="1167360" y="1886164"/>
                    <a:pt x="1140357" y="1886164"/>
                    <a:pt x="1123641" y="1869448"/>
                  </a:cubicBezTo>
                  <a:cubicBezTo>
                    <a:pt x="1118926" y="1864733"/>
                    <a:pt x="1115497" y="1858732"/>
                    <a:pt x="1113354" y="1852732"/>
                  </a:cubicBezTo>
                  <a:lnTo>
                    <a:pt x="1046488" y="1852732"/>
                  </a:lnTo>
                  <a:lnTo>
                    <a:pt x="502563" y="2396657"/>
                  </a:lnTo>
                  <a:cubicBezTo>
                    <a:pt x="511564" y="2404372"/>
                    <a:pt x="520565" y="2411659"/>
                    <a:pt x="529566" y="2419374"/>
                  </a:cubicBezTo>
                  <a:lnTo>
                    <a:pt x="869466" y="2079474"/>
                  </a:lnTo>
                  <a:cubicBezTo>
                    <a:pt x="870323" y="2078617"/>
                    <a:pt x="871609" y="2077331"/>
                    <a:pt x="872895" y="2076474"/>
                  </a:cubicBezTo>
                  <a:cubicBezTo>
                    <a:pt x="873324" y="2065758"/>
                    <a:pt x="877181" y="2055471"/>
                    <a:pt x="885325" y="2047327"/>
                  </a:cubicBezTo>
                  <a:cubicBezTo>
                    <a:pt x="902041" y="2030611"/>
                    <a:pt x="929045" y="2030611"/>
                    <a:pt x="946190" y="2047327"/>
                  </a:cubicBezTo>
                  <a:cubicBezTo>
                    <a:pt x="962906" y="2064044"/>
                    <a:pt x="962906" y="2091047"/>
                    <a:pt x="946190" y="2107763"/>
                  </a:cubicBezTo>
                  <a:cubicBezTo>
                    <a:pt x="936760" y="2117193"/>
                    <a:pt x="924330" y="2121051"/>
                    <a:pt x="912328" y="2119765"/>
                  </a:cubicBezTo>
                  <a:cubicBezTo>
                    <a:pt x="911900" y="2120194"/>
                    <a:pt x="911900" y="2120194"/>
                    <a:pt x="911471" y="2120622"/>
                  </a:cubicBezTo>
                  <a:lnTo>
                    <a:pt x="574143" y="2457950"/>
                  </a:lnTo>
                  <a:cubicBezTo>
                    <a:pt x="584430" y="2467380"/>
                    <a:pt x="595146" y="2476810"/>
                    <a:pt x="605433" y="2486668"/>
                  </a:cubicBezTo>
                  <a:lnTo>
                    <a:pt x="1013913" y="2078188"/>
                  </a:lnTo>
                  <a:lnTo>
                    <a:pt x="1013913" y="1989892"/>
                  </a:lnTo>
                  <a:cubicBezTo>
                    <a:pt x="1010912" y="1988177"/>
                    <a:pt x="1007483" y="1986034"/>
                    <a:pt x="1004912" y="1983462"/>
                  </a:cubicBezTo>
                  <a:cubicBezTo>
                    <a:pt x="988195" y="1966746"/>
                    <a:pt x="988624" y="1939314"/>
                    <a:pt x="1005340" y="1922597"/>
                  </a:cubicBezTo>
                  <a:cubicBezTo>
                    <a:pt x="1022057" y="1905881"/>
                    <a:pt x="1049060" y="1905881"/>
                    <a:pt x="1065776" y="1922597"/>
                  </a:cubicBezTo>
                  <a:cubicBezTo>
                    <a:pt x="1082493" y="1939314"/>
                    <a:pt x="1082493" y="1966317"/>
                    <a:pt x="1065776" y="1983034"/>
                  </a:cubicBezTo>
                  <a:cubicBezTo>
                    <a:pt x="1061919" y="1986891"/>
                    <a:pt x="1057632" y="1989892"/>
                    <a:pt x="1052917" y="1992035"/>
                  </a:cubicBezTo>
                  <a:lnTo>
                    <a:pt x="1052917" y="2086332"/>
                  </a:lnTo>
                  <a:lnTo>
                    <a:pt x="1052917" y="2094476"/>
                  </a:lnTo>
                  <a:lnTo>
                    <a:pt x="634151" y="2513243"/>
                  </a:lnTo>
                  <a:cubicBezTo>
                    <a:pt x="644438" y="2523530"/>
                    <a:pt x="655153" y="2533388"/>
                    <a:pt x="665440" y="2544104"/>
                  </a:cubicBezTo>
                  <a:lnTo>
                    <a:pt x="1260801" y="1948744"/>
                  </a:lnTo>
                  <a:lnTo>
                    <a:pt x="1260801" y="1797010"/>
                  </a:lnTo>
                  <a:lnTo>
                    <a:pt x="1260801" y="1785009"/>
                  </a:lnTo>
                  <a:lnTo>
                    <a:pt x="1349097" y="1696712"/>
                  </a:lnTo>
                  <a:lnTo>
                    <a:pt x="1361099" y="1696712"/>
                  </a:lnTo>
                  <a:lnTo>
                    <a:pt x="1497830" y="1697141"/>
                  </a:lnTo>
                  <a:lnTo>
                    <a:pt x="1502117" y="1692854"/>
                  </a:lnTo>
                  <a:cubicBezTo>
                    <a:pt x="1349955" y="1277088"/>
                    <a:pt x="1301091" y="844177"/>
                    <a:pt x="1353812" y="435269"/>
                  </a:cubicBezTo>
                  <a:cubicBezTo>
                    <a:pt x="1336239" y="431411"/>
                    <a:pt x="1319951" y="423267"/>
                    <a:pt x="1304520" y="413837"/>
                  </a:cubicBezTo>
                  <a:cubicBezTo>
                    <a:pt x="1299377" y="410837"/>
                    <a:pt x="1294662" y="407837"/>
                    <a:pt x="1289947" y="404408"/>
                  </a:cubicBezTo>
                  <a:lnTo>
                    <a:pt x="1289947" y="467416"/>
                  </a:lnTo>
                  <a:cubicBezTo>
                    <a:pt x="1291662" y="468701"/>
                    <a:pt x="1293805" y="470416"/>
                    <a:pt x="1295519" y="472130"/>
                  </a:cubicBezTo>
                  <a:cubicBezTo>
                    <a:pt x="1312236" y="488847"/>
                    <a:pt x="1312236" y="516279"/>
                    <a:pt x="1295519" y="532995"/>
                  </a:cubicBezTo>
                  <a:cubicBezTo>
                    <a:pt x="1278803" y="549712"/>
                    <a:pt x="1251800" y="549712"/>
                    <a:pt x="1234655" y="532995"/>
                  </a:cubicBezTo>
                  <a:cubicBezTo>
                    <a:pt x="1217938" y="516279"/>
                    <a:pt x="1217938" y="489275"/>
                    <a:pt x="1234655" y="472559"/>
                  </a:cubicBezTo>
                  <a:cubicBezTo>
                    <a:pt x="1241941" y="465272"/>
                    <a:pt x="1250942" y="461415"/>
                    <a:pt x="1260801" y="460558"/>
                  </a:cubicBezTo>
                  <a:lnTo>
                    <a:pt x="1260801" y="388120"/>
                  </a:lnTo>
                  <a:lnTo>
                    <a:pt x="1260801" y="384262"/>
                  </a:lnTo>
                  <a:cubicBezTo>
                    <a:pt x="1246227" y="373547"/>
                    <a:pt x="1232083" y="362402"/>
                    <a:pt x="1217938" y="351258"/>
                  </a:cubicBezTo>
                  <a:cubicBezTo>
                    <a:pt x="1199507" y="336256"/>
                    <a:pt x="1180648" y="321254"/>
                    <a:pt x="1166503" y="301966"/>
                  </a:cubicBezTo>
                  <a:cubicBezTo>
                    <a:pt x="1162217" y="296394"/>
                    <a:pt x="1158788" y="289965"/>
                    <a:pt x="1157073" y="283107"/>
                  </a:cubicBezTo>
                  <a:lnTo>
                    <a:pt x="1132642" y="307538"/>
                  </a:lnTo>
                  <a:lnTo>
                    <a:pt x="1132642" y="342686"/>
                  </a:lnTo>
                  <a:cubicBezTo>
                    <a:pt x="1147644" y="337542"/>
                    <a:pt x="1165217" y="340971"/>
                    <a:pt x="1177647" y="352973"/>
                  </a:cubicBezTo>
                  <a:cubicBezTo>
                    <a:pt x="1194364" y="369689"/>
                    <a:pt x="1194364" y="396692"/>
                    <a:pt x="1177647" y="413409"/>
                  </a:cubicBezTo>
                  <a:cubicBezTo>
                    <a:pt x="1160931" y="430125"/>
                    <a:pt x="1133499" y="430125"/>
                    <a:pt x="1116783" y="413409"/>
                  </a:cubicBezTo>
                  <a:cubicBezTo>
                    <a:pt x="1101352" y="397978"/>
                    <a:pt x="1100495" y="373547"/>
                    <a:pt x="1113354" y="356830"/>
                  </a:cubicBezTo>
                  <a:lnTo>
                    <a:pt x="1113354" y="303681"/>
                  </a:lnTo>
                  <a:lnTo>
                    <a:pt x="1113782" y="299395"/>
                  </a:lnTo>
                  <a:lnTo>
                    <a:pt x="1156216" y="256961"/>
                  </a:lnTo>
                  <a:cubicBezTo>
                    <a:pt x="1157502" y="228671"/>
                    <a:pt x="1161788" y="200811"/>
                    <a:pt x="1168646" y="173379"/>
                  </a:cubicBezTo>
                  <a:cubicBezTo>
                    <a:pt x="1168646" y="172950"/>
                    <a:pt x="1169075" y="172522"/>
                    <a:pt x="1169075" y="171664"/>
                  </a:cubicBezTo>
                  <a:cubicBezTo>
                    <a:pt x="1152359" y="186666"/>
                    <a:pt x="1126641" y="186238"/>
                    <a:pt x="1110782" y="169950"/>
                  </a:cubicBezTo>
                  <a:cubicBezTo>
                    <a:pt x="1109067" y="168235"/>
                    <a:pt x="1107782" y="166092"/>
                    <a:pt x="1106067" y="164378"/>
                  </a:cubicBezTo>
                  <a:lnTo>
                    <a:pt x="1051203" y="163949"/>
                  </a:lnTo>
                  <a:lnTo>
                    <a:pt x="1043059" y="163949"/>
                  </a:lnTo>
                  <a:lnTo>
                    <a:pt x="880182" y="3215"/>
                  </a:lnTo>
                  <a:lnTo>
                    <a:pt x="776454" y="3215"/>
                  </a:lnTo>
                  <a:cubicBezTo>
                    <a:pt x="776026" y="7072"/>
                    <a:pt x="775168" y="10930"/>
                    <a:pt x="774740" y="14359"/>
                  </a:cubicBezTo>
                  <a:cubicBezTo>
                    <a:pt x="773883" y="19074"/>
                    <a:pt x="772597" y="23789"/>
                    <a:pt x="771740" y="28504"/>
                  </a:cubicBezTo>
                  <a:lnTo>
                    <a:pt x="861751" y="28504"/>
                  </a:lnTo>
                  <a:lnTo>
                    <a:pt x="869895" y="28504"/>
                  </a:lnTo>
                  <a:lnTo>
                    <a:pt x="1057204" y="215384"/>
                  </a:lnTo>
                  <a:cubicBezTo>
                    <a:pt x="1061490" y="219670"/>
                    <a:pt x="1063633" y="225671"/>
                    <a:pt x="1062776" y="231672"/>
                  </a:cubicBezTo>
                  <a:cubicBezTo>
                    <a:pt x="1071777" y="247960"/>
                    <a:pt x="1069205" y="268962"/>
                    <a:pt x="1055489" y="283107"/>
                  </a:cubicBezTo>
                  <a:cubicBezTo>
                    <a:pt x="1038773" y="299823"/>
                    <a:pt x="1011770" y="299823"/>
                    <a:pt x="995053" y="283107"/>
                  </a:cubicBezTo>
                  <a:cubicBezTo>
                    <a:pt x="978337" y="266390"/>
                    <a:pt x="977908" y="239387"/>
                    <a:pt x="994625" y="222242"/>
                  </a:cubicBezTo>
                  <a:cubicBezTo>
                    <a:pt x="997196" y="219670"/>
                    <a:pt x="999768" y="217527"/>
                    <a:pt x="1002340" y="215813"/>
                  </a:cubicBezTo>
                  <a:lnTo>
                    <a:pt x="853607" y="67080"/>
                  </a:lnTo>
                  <a:lnTo>
                    <a:pt x="758881" y="67080"/>
                  </a:lnTo>
                  <a:cubicBezTo>
                    <a:pt x="755452" y="74795"/>
                    <a:pt x="751594" y="82510"/>
                    <a:pt x="746879" y="89797"/>
                  </a:cubicBezTo>
                  <a:cubicBezTo>
                    <a:pt x="745593" y="91940"/>
                    <a:pt x="744307" y="93655"/>
                    <a:pt x="742593" y="95798"/>
                  </a:cubicBezTo>
                  <a:lnTo>
                    <a:pt x="844177" y="95798"/>
                  </a:lnTo>
                  <a:lnTo>
                    <a:pt x="848035" y="95798"/>
                  </a:lnTo>
                  <a:lnTo>
                    <a:pt x="958191" y="205954"/>
                  </a:lnTo>
                  <a:lnTo>
                    <a:pt x="958191" y="209812"/>
                  </a:lnTo>
                  <a:lnTo>
                    <a:pt x="958191" y="369260"/>
                  </a:lnTo>
                  <a:lnTo>
                    <a:pt x="1120212" y="531281"/>
                  </a:lnTo>
                  <a:lnTo>
                    <a:pt x="1167360" y="530852"/>
                  </a:lnTo>
                  <a:lnTo>
                    <a:pt x="1171647" y="530852"/>
                  </a:lnTo>
                  <a:lnTo>
                    <a:pt x="1250514" y="609719"/>
                  </a:lnTo>
                  <a:lnTo>
                    <a:pt x="1250514" y="613577"/>
                  </a:lnTo>
                  <a:lnTo>
                    <a:pt x="1250514" y="659868"/>
                  </a:lnTo>
                  <a:lnTo>
                    <a:pt x="1250514" y="664154"/>
                  </a:lnTo>
                  <a:lnTo>
                    <a:pt x="1160931" y="753737"/>
                  </a:lnTo>
                  <a:lnTo>
                    <a:pt x="1156645" y="753737"/>
                  </a:lnTo>
                  <a:lnTo>
                    <a:pt x="1068348" y="753737"/>
                  </a:lnTo>
                  <a:cubicBezTo>
                    <a:pt x="1068777" y="764881"/>
                    <a:pt x="1064490" y="776454"/>
                    <a:pt x="1055918" y="785027"/>
                  </a:cubicBezTo>
                  <a:cubicBezTo>
                    <a:pt x="1039202" y="801743"/>
                    <a:pt x="1012198" y="801743"/>
                    <a:pt x="995053" y="784598"/>
                  </a:cubicBezTo>
                  <a:cubicBezTo>
                    <a:pt x="978337" y="767882"/>
                    <a:pt x="978337" y="740878"/>
                    <a:pt x="995053" y="724162"/>
                  </a:cubicBezTo>
                  <a:cubicBezTo>
                    <a:pt x="1011770" y="707446"/>
                    <a:pt x="1038773" y="707017"/>
                    <a:pt x="1055489" y="723733"/>
                  </a:cubicBezTo>
                  <a:cubicBezTo>
                    <a:pt x="1058490" y="726734"/>
                    <a:pt x="1060633" y="730163"/>
                    <a:pt x="1062776" y="733592"/>
                  </a:cubicBezTo>
                  <a:lnTo>
                    <a:pt x="1152359" y="733592"/>
                  </a:lnTo>
                  <a:lnTo>
                    <a:pt x="1230368" y="655582"/>
                  </a:lnTo>
                  <a:lnTo>
                    <a:pt x="1230797" y="617434"/>
                  </a:lnTo>
                  <a:lnTo>
                    <a:pt x="1163074" y="551426"/>
                  </a:lnTo>
                  <a:lnTo>
                    <a:pt x="1115497" y="551426"/>
                  </a:lnTo>
                  <a:lnTo>
                    <a:pt x="1111211" y="550997"/>
                  </a:lnTo>
                  <a:lnTo>
                    <a:pt x="938475" y="378262"/>
                  </a:lnTo>
                  <a:lnTo>
                    <a:pt x="938475" y="374404"/>
                  </a:lnTo>
                  <a:lnTo>
                    <a:pt x="938475" y="214955"/>
                  </a:lnTo>
                  <a:lnTo>
                    <a:pt x="839891" y="116372"/>
                  </a:lnTo>
                  <a:lnTo>
                    <a:pt x="722876" y="116372"/>
                  </a:lnTo>
                  <a:cubicBezTo>
                    <a:pt x="712589" y="124944"/>
                    <a:pt x="701874" y="132659"/>
                    <a:pt x="692444" y="142089"/>
                  </a:cubicBezTo>
                  <a:lnTo>
                    <a:pt x="831318" y="142089"/>
                  </a:lnTo>
                  <a:lnTo>
                    <a:pt x="835605" y="142518"/>
                  </a:lnTo>
                  <a:lnTo>
                    <a:pt x="914900" y="221813"/>
                  </a:lnTo>
                  <a:lnTo>
                    <a:pt x="914900" y="393263"/>
                  </a:lnTo>
                  <a:lnTo>
                    <a:pt x="1126212" y="604576"/>
                  </a:lnTo>
                  <a:cubicBezTo>
                    <a:pt x="1142072" y="596432"/>
                    <a:pt x="1162217" y="599003"/>
                    <a:pt x="1175504" y="612291"/>
                  </a:cubicBezTo>
                  <a:cubicBezTo>
                    <a:pt x="1192221" y="629007"/>
                    <a:pt x="1192221" y="656011"/>
                    <a:pt x="1175504" y="673156"/>
                  </a:cubicBezTo>
                  <a:cubicBezTo>
                    <a:pt x="1158788" y="689872"/>
                    <a:pt x="1131785" y="689872"/>
                    <a:pt x="1114640" y="673156"/>
                  </a:cubicBezTo>
                  <a:cubicBezTo>
                    <a:pt x="1099209" y="657725"/>
                    <a:pt x="1098352" y="634151"/>
                    <a:pt x="1110782" y="617434"/>
                  </a:cubicBezTo>
                  <a:lnTo>
                    <a:pt x="894755" y="401407"/>
                  </a:lnTo>
                  <a:lnTo>
                    <a:pt x="894755" y="397550"/>
                  </a:lnTo>
                  <a:lnTo>
                    <a:pt x="895183" y="229957"/>
                  </a:lnTo>
                  <a:lnTo>
                    <a:pt x="827461" y="162235"/>
                  </a:lnTo>
                  <a:lnTo>
                    <a:pt x="674013" y="162235"/>
                  </a:lnTo>
                  <a:cubicBezTo>
                    <a:pt x="668441" y="167807"/>
                    <a:pt x="662869" y="173379"/>
                    <a:pt x="657297" y="179380"/>
                  </a:cubicBezTo>
                  <a:lnTo>
                    <a:pt x="820603" y="179380"/>
                  </a:lnTo>
                  <a:lnTo>
                    <a:pt x="824889" y="178951"/>
                  </a:lnTo>
                  <a:lnTo>
                    <a:pt x="878467" y="232529"/>
                  </a:lnTo>
                  <a:lnTo>
                    <a:pt x="878038" y="236387"/>
                  </a:lnTo>
                  <a:lnTo>
                    <a:pt x="878038" y="310110"/>
                  </a:lnTo>
                  <a:lnTo>
                    <a:pt x="878467" y="314396"/>
                  </a:lnTo>
                  <a:lnTo>
                    <a:pt x="819745" y="373118"/>
                  </a:lnTo>
                  <a:lnTo>
                    <a:pt x="819745" y="421124"/>
                  </a:lnTo>
                  <a:lnTo>
                    <a:pt x="908471" y="509849"/>
                  </a:lnTo>
                  <a:lnTo>
                    <a:pt x="908042" y="513707"/>
                  </a:lnTo>
                  <a:lnTo>
                    <a:pt x="908042" y="595574"/>
                  </a:lnTo>
                  <a:cubicBezTo>
                    <a:pt x="917043" y="596860"/>
                    <a:pt x="925616" y="600289"/>
                    <a:pt x="932474" y="607147"/>
                  </a:cubicBezTo>
                  <a:cubicBezTo>
                    <a:pt x="949190" y="623864"/>
                    <a:pt x="949190" y="650867"/>
                    <a:pt x="932474" y="668012"/>
                  </a:cubicBezTo>
                  <a:cubicBezTo>
                    <a:pt x="915757" y="684728"/>
                    <a:pt x="888325" y="684728"/>
                    <a:pt x="871609" y="668012"/>
                  </a:cubicBezTo>
                  <a:cubicBezTo>
                    <a:pt x="854893" y="651296"/>
                    <a:pt x="854893" y="624292"/>
                    <a:pt x="872038" y="607147"/>
                  </a:cubicBezTo>
                  <a:cubicBezTo>
                    <a:pt x="876753" y="602432"/>
                    <a:pt x="882325" y="599432"/>
                    <a:pt x="888325" y="597289"/>
                  </a:cubicBezTo>
                  <a:lnTo>
                    <a:pt x="888325" y="517565"/>
                  </a:lnTo>
                  <a:lnTo>
                    <a:pt x="800029" y="429268"/>
                  </a:lnTo>
                  <a:lnTo>
                    <a:pt x="799600" y="424982"/>
                  </a:lnTo>
                  <a:lnTo>
                    <a:pt x="800029" y="368403"/>
                  </a:lnTo>
                  <a:lnTo>
                    <a:pt x="800029" y="364117"/>
                  </a:lnTo>
                  <a:lnTo>
                    <a:pt x="858750" y="305395"/>
                  </a:lnTo>
                  <a:lnTo>
                    <a:pt x="858750" y="239816"/>
                  </a:lnTo>
                  <a:lnTo>
                    <a:pt x="816745" y="197810"/>
                  </a:lnTo>
                  <a:lnTo>
                    <a:pt x="638008" y="197810"/>
                  </a:lnTo>
                  <a:cubicBezTo>
                    <a:pt x="619149" y="217099"/>
                    <a:pt x="599861" y="236387"/>
                    <a:pt x="581001" y="255675"/>
                  </a:cubicBezTo>
                  <a:lnTo>
                    <a:pt x="738735" y="255246"/>
                  </a:lnTo>
                  <a:cubicBezTo>
                    <a:pt x="740878" y="250960"/>
                    <a:pt x="743450" y="247102"/>
                    <a:pt x="746879" y="243673"/>
                  </a:cubicBezTo>
                  <a:cubicBezTo>
                    <a:pt x="763596" y="226957"/>
                    <a:pt x="790599" y="226957"/>
                    <a:pt x="807315" y="243673"/>
                  </a:cubicBezTo>
                  <a:cubicBezTo>
                    <a:pt x="824032" y="260390"/>
                    <a:pt x="824460" y="287822"/>
                    <a:pt x="807744" y="304538"/>
                  </a:cubicBezTo>
                  <a:cubicBezTo>
                    <a:pt x="791028" y="321254"/>
                    <a:pt x="763596" y="321254"/>
                    <a:pt x="746879" y="304109"/>
                  </a:cubicBezTo>
                  <a:cubicBezTo>
                    <a:pt x="738735" y="295966"/>
                    <a:pt x="734878" y="285679"/>
                    <a:pt x="734449" y="274963"/>
                  </a:cubicBezTo>
                  <a:lnTo>
                    <a:pt x="561713" y="274963"/>
                  </a:lnTo>
                  <a:cubicBezTo>
                    <a:pt x="557427" y="279249"/>
                    <a:pt x="553569" y="283535"/>
                    <a:pt x="549283" y="287393"/>
                  </a:cubicBezTo>
                  <a:lnTo>
                    <a:pt x="686443" y="287393"/>
                  </a:lnTo>
                  <a:lnTo>
                    <a:pt x="690729" y="287822"/>
                  </a:lnTo>
                  <a:lnTo>
                    <a:pt x="754594" y="351687"/>
                  </a:lnTo>
                  <a:lnTo>
                    <a:pt x="755023" y="355973"/>
                  </a:lnTo>
                  <a:lnTo>
                    <a:pt x="755023" y="475559"/>
                  </a:lnTo>
                  <a:lnTo>
                    <a:pt x="761452" y="481989"/>
                  </a:lnTo>
                  <a:cubicBezTo>
                    <a:pt x="778169" y="470845"/>
                    <a:pt x="800457" y="472559"/>
                    <a:pt x="815459" y="487132"/>
                  </a:cubicBezTo>
                  <a:cubicBezTo>
                    <a:pt x="832176" y="503849"/>
                    <a:pt x="832176" y="530852"/>
                    <a:pt x="815459" y="547997"/>
                  </a:cubicBezTo>
                  <a:cubicBezTo>
                    <a:pt x="798743" y="564713"/>
                    <a:pt x="771740" y="564713"/>
                    <a:pt x="755023" y="547997"/>
                  </a:cubicBezTo>
                  <a:cubicBezTo>
                    <a:pt x="740878" y="533852"/>
                    <a:pt x="738735" y="512850"/>
                    <a:pt x="748165" y="496562"/>
                  </a:cubicBezTo>
                  <a:lnTo>
                    <a:pt x="735735" y="484132"/>
                  </a:lnTo>
                  <a:lnTo>
                    <a:pt x="735735" y="479846"/>
                  </a:lnTo>
                  <a:lnTo>
                    <a:pt x="735735" y="361117"/>
                  </a:lnTo>
                  <a:lnTo>
                    <a:pt x="683014" y="308396"/>
                  </a:lnTo>
                  <a:lnTo>
                    <a:pt x="538139" y="308396"/>
                  </a:lnTo>
                  <a:lnTo>
                    <a:pt x="533853" y="307967"/>
                  </a:lnTo>
                  <a:lnTo>
                    <a:pt x="532138" y="306253"/>
                  </a:lnTo>
                  <a:cubicBezTo>
                    <a:pt x="529566" y="308824"/>
                    <a:pt x="526566" y="311825"/>
                    <a:pt x="523994" y="314396"/>
                  </a:cubicBezTo>
                  <a:lnTo>
                    <a:pt x="589145" y="379547"/>
                  </a:lnTo>
                  <a:lnTo>
                    <a:pt x="623007" y="379547"/>
                  </a:lnTo>
                  <a:cubicBezTo>
                    <a:pt x="624721" y="371832"/>
                    <a:pt x="628150" y="364117"/>
                    <a:pt x="634151" y="358116"/>
                  </a:cubicBezTo>
                  <a:cubicBezTo>
                    <a:pt x="650867" y="341400"/>
                    <a:pt x="677871" y="341400"/>
                    <a:pt x="694587" y="358116"/>
                  </a:cubicBezTo>
                  <a:cubicBezTo>
                    <a:pt x="711303" y="374833"/>
                    <a:pt x="711732" y="401836"/>
                    <a:pt x="695016" y="418981"/>
                  </a:cubicBezTo>
                  <a:cubicBezTo>
                    <a:pt x="678299" y="435697"/>
                    <a:pt x="650867" y="435697"/>
                    <a:pt x="634151" y="418981"/>
                  </a:cubicBezTo>
                  <a:cubicBezTo>
                    <a:pt x="628579" y="413409"/>
                    <a:pt x="625150" y="406551"/>
                    <a:pt x="623435" y="399264"/>
                  </a:cubicBezTo>
                  <a:lnTo>
                    <a:pt x="581430" y="399264"/>
                  </a:lnTo>
                  <a:lnTo>
                    <a:pt x="508135" y="327684"/>
                  </a:lnTo>
                  <a:cubicBezTo>
                    <a:pt x="504277" y="331541"/>
                    <a:pt x="500420" y="335399"/>
                    <a:pt x="496562" y="339257"/>
                  </a:cubicBezTo>
                  <a:cubicBezTo>
                    <a:pt x="493562" y="342257"/>
                    <a:pt x="490561" y="345257"/>
                    <a:pt x="487561" y="347829"/>
                  </a:cubicBezTo>
                  <a:lnTo>
                    <a:pt x="947904" y="807744"/>
                  </a:lnTo>
                  <a:lnTo>
                    <a:pt x="947904" y="818031"/>
                  </a:lnTo>
                  <a:lnTo>
                    <a:pt x="947904" y="1055918"/>
                  </a:lnTo>
                  <a:lnTo>
                    <a:pt x="989481" y="1097494"/>
                  </a:lnTo>
                  <a:lnTo>
                    <a:pt x="1207651" y="1097066"/>
                  </a:lnTo>
                  <a:lnTo>
                    <a:pt x="1281803" y="1022914"/>
                  </a:lnTo>
                  <a:cubicBezTo>
                    <a:pt x="1284375" y="1028914"/>
                    <a:pt x="1287375" y="1034486"/>
                    <a:pt x="1290804" y="1040059"/>
                  </a:cubicBezTo>
                  <a:cubicBezTo>
                    <a:pt x="1296377" y="1048631"/>
                    <a:pt x="1302377" y="1057204"/>
                    <a:pt x="1309235" y="1064919"/>
                  </a:cubicBezTo>
                  <a:lnTo>
                    <a:pt x="1228225" y="1145929"/>
                  </a:lnTo>
                  <a:lnTo>
                    <a:pt x="1218367" y="1145929"/>
                  </a:lnTo>
                  <a:lnTo>
                    <a:pt x="979194" y="1145929"/>
                  </a:lnTo>
                  <a:lnTo>
                    <a:pt x="968907" y="1145929"/>
                  </a:lnTo>
                  <a:lnTo>
                    <a:pt x="898184" y="1075206"/>
                  </a:lnTo>
                  <a:lnTo>
                    <a:pt x="898184" y="1064919"/>
                  </a:lnTo>
                  <a:lnTo>
                    <a:pt x="898612" y="827032"/>
                  </a:lnTo>
                  <a:lnTo>
                    <a:pt x="452414" y="381691"/>
                  </a:lnTo>
                  <a:cubicBezTo>
                    <a:pt x="442127" y="391120"/>
                    <a:pt x="431840" y="400550"/>
                    <a:pt x="420696" y="409551"/>
                  </a:cubicBezTo>
                  <a:cubicBezTo>
                    <a:pt x="418981" y="410837"/>
                    <a:pt x="416838" y="412123"/>
                    <a:pt x="414695" y="412980"/>
                  </a:cubicBezTo>
                  <a:lnTo>
                    <a:pt x="816316" y="814602"/>
                  </a:lnTo>
                  <a:lnTo>
                    <a:pt x="816745" y="822746"/>
                  </a:lnTo>
                  <a:lnTo>
                    <a:pt x="816745" y="978765"/>
                  </a:lnTo>
                  <a:cubicBezTo>
                    <a:pt x="829175" y="995482"/>
                    <a:pt x="827889" y="1019485"/>
                    <a:pt x="812459" y="1034486"/>
                  </a:cubicBezTo>
                  <a:cubicBezTo>
                    <a:pt x="795742" y="1051203"/>
                    <a:pt x="768739" y="1051203"/>
                    <a:pt x="752023" y="1034486"/>
                  </a:cubicBezTo>
                  <a:cubicBezTo>
                    <a:pt x="735306" y="1017770"/>
                    <a:pt x="735306" y="990767"/>
                    <a:pt x="752023" y="974050"/>
                  </a:cubicBezTo>
                  <a:cubicBezTo>
                    <a:pt x="759309" y="966764"/>
                    <a:pt x="768310" y="963335"/>
                    <a:pt x="777312" y="962049"/>
                  </a:cubicBezTo>
                  <a:lnTo>
                    <a:pt x="777312" y="830890"/>
                  </a:lnTo>
                  <a:lnTo>
                    <a:pt x="358973" y="412552"/>
                  </a:lnTo>
                  <a:cubicBezTo>
                    <a:pt x="352973" y="412980"/>
                    <a:pt x="347401" y="413409"/>
                    <a:pt x="341400" y="413837"/>
                  </a:cubicBezTo>
                  <a:lnTo>
                    <a:pt x="553998" y="626436"/>
                  </a:lnTo>
                  <a:lnTo>
                    <a:pt x="553998" y="630293"/>
                  </a:lnTo>
                  <a:lnTo>
                    <a:pt x="553569" y="719447"/>
                  </a:lnTo>
                  <a:cubicBezTo>
                    <a:pt x="559570" y="721590"/>
                    <a:pt x="565142" y="724591"/>
                    <a:pt x="569857" y="729306"/>
                  </a:cubicBezTo>
                  <a:cubicBezTo>
                    <a:pt x="586573" y="746022"/>
                    <a:pt x="586573" y="773025"/>
                    <a:pt x="569857" y="790170"/>
                  </a:cubicBezTo>
                  <a:cubicBezTo>
                    <a:pt x="553141" y="806887"/>
                    <a:pt x="526137" y="806887"/>
                    <a:pt x="508992" y="790170"/>
                  </a:cubicBezTo>
                  <a:cubicBezTo>
                    <a:pt x="492276" y="773454"/>
                    <a:pt x="492276" y="746451"/>
                    <a:pt x="508992" y="729734"/>
                  </a:cubicBezTo>
                  <a:cubicBezTo>
                    <a:pt x="515850" y="722876"/>
                    <a:pt x="524851" y="719018"/>
                    <a:pt x="533853" y="717733"/>
                  </a:cubicBezTo>
                  <a:lnTo>
                    <a:pt x="533853" y="634579"/>
                  </a:lnTo>
                  <a:lnTo>
                    <a:pt x="316111" y="416838"/>
                  </a:lnTo>
                  <a:cubicBezTo>
                    <a:pt x="289536" y="420695"/>
                    <a:pt x="263390" y="427982"/>
                    <a:pt x="240673" y="442555"/>
                  </a:cubicBezTo>
                  <a:cubicBezTo>
                    <a:pt x="239387" y="443413"/>
                    <a:pt x="238530" y="443841"/>
                    <a:pt x="237244" y="444698"/>
                  </a:cubicBezTo>
                  <a:lnTo>
                    <a:pt x="391549" y="599003"/>
                  </a:lnTo>
                  <a:cubicBezTo>
                    <a:pt x="407837" y="589145"/>
                    <a:pt x="429268" y="591288"/>
                    <a:pt x="443841" y="605433"/>
                  </a:cubicBezTo>
                  <a:cubicBezTo>
                    <a:pt x="460558" y="622149"/>
                    <a:pt x="460986" y="649581"/>
                    <a:pt x="444270" y="666298"/>
                  </a:cubicBezTo>
                  <a:cubicBezTo>
                    <a:pt x="427553" y="683014"/>
                    <a:pt x="400122" y="682585"/>
                    <a:pt x="383405" y="665869"/>
                  </a:cubicBezTo>
                  <a:cubicBezTo>
                    <a:pt x="368832" y="651296"/>
                    <a:pt x="367117" y="629436"/>
                    <a:pt x="377833" y="612719"/>
                  </a:cubicBezTo>
                  <a:lnTo>
                    <a:pt x="221385" y="456271"/>
                  </a:lnTo>
                  <a:cubicBezTo>
                    <a:pt x="202525" y="468701"/>
                    <a:pt x="184523" y="482417"/>
                    <a:pt x="167378" y="496991"/>
                  </a:cubicBezTo>
                  <a:lnTo>
                    <a:pt x="527852" y="857464"/>
                  </a:lnTo>
                  <a:lnTo>
                    <a:pt x="622149" y="857036"/>
                  </a:lnTo>
                  <a:cubicBezTo>
                    <a:pt x="623864" y="854464"/>
                    <a:pt x="625578" y="851892"/>
                    <a:pt x="628150" y="849749"/>
                  </a:cubicBezTo>
                  <a:cubicBezTo>
                    <a:pt x="644866" y="833033"/>
                    <a:pt x="671870" y="833033"/>
                    <a:pt x="688586" y="849749"/>
                  </a:cubicBezTo>
                  <a:cubicBezTo>
                    <a:pt x="705303" y="866466"/>
                    <a:pt x="705303" y="893469"/>
                    <a:pt x="688586" y="910614"/>
                  </a:cubicBezTo>
                  <a:cubicBezTo>
                    <a:pt x="671870" y="927330"/>
                    <a:pt x="644866" y="927330"/>
                    <a:pt x="628150" y="910614"/>
                  </a:cubicBezTo>
                  <a:cubicBezTo>
                    <a:pt x="619149" y="901613"/>
                    <a:pt x="614863" y="889183"/>
                    <a:pt x="615720" y="877181"/>
                  </a:cubicBezTo>
                  <a:lnTo>
                    <a:pt x="523566" y="877610"/>
                  </a:lnTo>
                  <a:lnTo>
                    <a:pt x="519708" y="877181"/>
                  </a:lnTo>
                  <a:lnTo>
                    <a:pt x="152376" y="509849"/>
                  </a:lnTo>
                  <a:cubicBezTo>
                    <a:pt x="139089" y="521851"/>
                    <a:pt x="126230" y="534281"/>
                    <a:pt x="113800" y="547568"/>
                  </a:cubicBezTo>
                  <a:lnTo>
                    <a:pt x="116372" y="547568"/>
                  </a:lnTo>
                  <a:lnTo>
                    <a:pt x="128802" y="547997"/>
                  </a:lnTo>
                  <a:lnTo>
                    <a:pt x="289965" y="709160"/>
                  </a:lnTo>
                  <a:cubicBezTo>
                    <a:pt x="304110" y="705731"/>
                    <a:pt x="319540" y="709160"/>
                    <a:pt x="330684" y="720304"/>
                  </a:cubicBezTo>
                  <a:cubicBezTo>
                    <a:pt x="347401" y="737021"/>
                    <a:pt x="347829" y="764453"/>
                    <a:pt x="331113" y="781169"/>
                  </a:cubicBezTo>
                  <a:cubicBezTo>
                    <a:pt x="314396" y="797886"/>
                    <a:pt x="286965" y="797886"/>
                    <a:pt x="270248" y="780741"/>
                  </a:cubicBezTo>
                  <a:cubicBezTo>
                    <a:pt x="264676" y="775168"/>
                    <a:pt x="261676" y="768739"/>
                    <a:pt x="259532" y="761881"/>
                  </a:cubicBezTo>
                  <a:lnTo>
                    <a:pt x="104799" y="607147"/>
                  </a:lnTo>
                  <a:lnTo>
                    <a:pt x="66651" y="607147"/>
                  </a:lnTo>
                  <a:cubicBezTo>
                    <a:pt x="52935" y="626864"/>
                    <a:pt x="40076" y="647867"/>
                    <a:pt x="29361" y="669298"/>
                  </a:cubicBezTo>
                  <a:lnTo>
                    <a:pt x="88940" y="669298"/>
                  </a:lnTo>
                  <a:lnTo>
                    <a:pt x="93226" y="669727"/>
                  </a:lnTo>
                  <a:lnTo>
                    <a:pt x="268962" y="845463"/>
                  </a:lnTo>
                  <a:lnTo>
                    <a:pt x="395835" y="845463"/>
                  </a:lnTo>
                  <a:cubicBezTo>
                    <a:pt x="412552" y="833033"/>
                    <a:pt x="436126" y="834319"/>
                    <a:pt x="451128" y="849749"/>
                  </a:cubicBezTo>
                  <a:cubicBezTo>
                    <a:pt x="467844" y="866466"/>
                    <a:pt x="467844" y="893469"/>
                    <a:pt x="451128" y="910185"/>
                  </a:cubicBezTo>
                  <a:cubicBezTo>
                    <a:pt x="434412" y="926902"/>
                    <a:pt x="407408" y="926902"/>
                    <a:pt x="390263" y="910185"/>
                  </a:cubicBezTo>
                  <a:cubicBezTo>
                    <a:pt x="377833" y="897755"/>
                    <a:pt x="374833" y="880181"/>
                    <a:pt x="380405" y="865180"/>
                  </a:cubicBezTo>
                  <a:lnTo>
                    <a:pt x="263819" y="865180"/>
                  </a:lnTo>
                  <a:lnTo>
                    <a:pt x="259961" y="865180"/>
                  </a:lnTo>
                  <a:lnTo>
                    <a:pt x="83796" y="689015"/>
                  </a:lnTo>
                  <a:lnTo>
                    <a:pt x="19502" y="689015"/>
                  </a:lnTo>
                  <a:cubicBezTo>
                    <a:pt x="17359" y="706160"/>
                    <a:pt x="15645" y="723733"/>
                    <a:pt x="13930" y="741307"/>
                  </a:cubicBezTo>
                  <a:lnTo>
                    <a:pt x="87225" y="741307"/>
                  </a:lnTo>
                  <a:lnTo>
                    <a:pt x="93226" y="741307"/>
                  </a:lnTo>
                  <a:lnTo>
                    <a:pt x="253103" y="901184"/>
                  </a:lnTo>
                  <a:lnTo>
                    <a:pt x="344400" y="901184"/>
                  </a:lnTo>
                  <a:lnTo>
                    <a:pt x="350401" y="901184"/>
                  </a:lnTo>
                  <a:lnTo>
                    <a:pt x="426268" y="977051"/>
                  </a:lnTo>
                  <a:lnTo>
                    <a:pt x="502134" y="977051"/>
                  </a:lnTo>
                  <a:cubicBezTo>
                    <a:pt x="502134" y="977051"/>
                    <a:pt x="502563" y="977051"/>
                    <a:pt x="502563" y="977051"/>
                  </a:cubicBezTo>
                  <a:cubicBezTo>
                    <a:pt x="504277" y="974479"/>
                    <a:pt x="506421" y="971479"/>
                    <a:pt x="508564" y="969336"/>
                  </a:cubicBezTo>
                  <a:cubicBezTo>
                    <a:pt x="525280" y="952619"/>
                    <a:pt x="552712" y="952191"/>
                    <a:pt x="569428" y="968907"/>
                  </a:cubicBezTo>
                  <a:cubicBezTo>
                    <a:pt x="586145" y="985623"/>
                    <a:pt x="586145" y="1013055"/>
                    <a:pt x="569428" y="1029772"/>
                  </a:cubicBezTo>
                  <a:cubicBezTo>
                    <a:pt x="552712" y="1046488"/>
                    <a:pt x="525709" y="1046488"/>
                    <a:pt x="508564" y="1029772"/>
                  </a:cubicBezTo>
                  <a:cubicBezTo>
                    <a:pt x="501706" y="1022914"/>
                    <a:pt x="497848" y="1014770"/>
                    <a:pt x="496562" y="1006197"/>
                  </a:cubicBezTo>
                  <a:lnTo>
                    <a:pt x="420267" y="1006197"/>
                  </a:lnTo>
                  <a:lnTo>
                    <a:pt x="414266" y="1006197"/>
                  </a:lnTo>
                  <a:lnTo>
                    <a:pt x="338400" y="930331"/>
                  </a:lnTo>
                  <a:lnTo>
                    <a:pt x="247531" y="930759"/>
                  </a:lnTo>
                  <a:lnTo>
                    <a:pt x="241102" y="930331"/>
                  </a:lnTo>
                  <a:lnTo>
                    <a:pt x="81224" y="770453"/>
                  </a:lnTo>
                  <a:lnTo>
                    <a:pt x="11359" y="770453"/>
                  </a:lnTo>
                  <a:cubicBezTo>
                    <a:pt x="10073" y="785884"/>
                    <a:pt x="9215" y="801314"/>
                    <a:pt x="7930" y="816745"/>
                  </a:cubicBezTo>
                  <a:lnTo>
                    <a:pt x="78653" y="816745"/>
                  </a:lnTo>
                  <a:lnTo>
                    <a:pt x="353401" y="1091494"/>
                  </a:lnTo>
                  <a:lnTo>
                    <a:pt x="629865" y="1091494"/>
                  </a:lnTo>
                  <a:cubicBezTo>
                    <a:pt x="630722" y="1090636"/>
                    <a:pt x="631579" y="1089351"/>
                    <a:pt x="632436" y="1088493"/>
                  </a:cubicBezTo>
                  <a:cubicBezTo>
                    <a:pt x="649153" y="1071777"/>
                    <a:pt x="676585" y="1071348"/>
                    <a:pt x="693301" y="1088065"/>
                  </a:cubicBezTo>
                  <a:cubicBezTo>
                    <a:pt x="710017" y="1104781"/>
                    <a:pt x="710017" y="1132213"/>
                    <a:pt x="692872" y="1148929"/>
                  </a:cubicBezTo>
                  <a:cubicBezTo>
                    <a:pt x="676156" y="1165646"/>
                    <a:pt x="649153" y="1165646"/>
                    <a:pt x="632008" y="1148929"/>
                  </a:cubicBezTo>
                  <a:cubicBezTo>
                    <a:pt x="624292" y="1141214"/>
                    <a:pt x="620435" y="1130927"/>
                    <a:pt x="620006" y="1120640"/>
                  </a:cubicBezTo>
                  <a:lnTo>
                    <a:pt x="346972" y="1120211"/>
                  </a:lnTo>
                  <a:lnTo>
                    <a:pt x="340971" y="1120211"/>
                  </a:lnTo>
                  <a:lnTo>
                    <a:pt x="66223" y="845463"/>
                  </a:lnTo>
                  <a:lnTo>
                    <a:pt x="5786" y="845463"/>
                  </a:lnTo>
                  <a:cubicBezTo>
                    <a:pt x="4929" y="860893"/>
                    <a:pt x="4501" y="876752"/>
                    <a:pt x="4072" y="892183"/>
                  </a:cubicBezTo>
                  <a:lnTo>
                    <a:pt x="80367" y="892183"/>
                  </a:lnTo>
                  <a:lnTo>
                    <a:pt x="86368" y="892183"/>
                  </a:lnTo>
                  <a:lnTo>
                    <a:pt x="181094" y="986909"/>
                  </a:lnTo>
                  <a:lnTo>
                    <a:pt x="178951" y="995482"/>
                  </a:lnTo>
                  <a:lnTo>
                    <a:pt x="155377" y="1083350"/>
                  </a:lnTo>
                  <a:lnTo>
                    <a:pt x="156234" y="1084207"/>
                  </a:lnTo>
                  <a:cubicBezTo>
                    <a:pt x="172950" y="1068776"/>
                    <a:pt x="198668" y="1069634"/>
                    <a:pt x="214955" y="1085493"/>
                  </a:cubicBezTo>
                  <a:cubicBezTo>
                    <a:pt x="231672" y="1102209"/>
                    <a:pt x="231672" y="1129213"/>
                    <a:pt x="214955" y="1145929"/>
                  </a:cubicBezTo>
                  <a:cubicBezTo>
                    <a:pt x="198239" y="1162645"/>
                    <a:pt x="171236" y="1162645"/>
                    <a:pt x="154519" y="1145929"/>
                  </a:cubicBezTo>
                  <a:cubicBezTo>
                    <a:pt x="145090" y="1136499"/>
                    <a:pt x="141232" y="1123641"/>
                    <a:pt x="142518" y="1111639"/>
                  </a:cubicBezTo>
                  <a:lnTo>
                    <a:pt x="122801" y="1091922"/>
                  </a:lnTo>
                  <a:lnTo>
                    <a:pt x="124944" y="1083778"/>
                  </a:lnTo>
                  <a:lnTo>
                    <a:pt x="148519" y="995482"/>
                  </a:lnTo>
                  <a:lnTo>
                    <a:pt x="74795" y="921758"/>
                  </a:lnTo>
                  <a:lnTo>
                    <a:pt x="3643" y="921758"/>
                  </a:lnTo>
                  <a:cubicBezTo>
                    <a:pt x="3215" y="946190"/>
                    <a:pt x="3215" y="970621"/>
                    <a:pt x="3215" y="995053"/>
                  </a:cubicBezTo>
                  <a:lnTo>
                    <a:pt x="20360" y="995053"/>
                  </a:lnTo>
                  <a:cubicBezTo>
                    <a:pt x="19931" y="983480"/>
                    <a:pt x="23789" y="972336"/>
                    <a:pt x="32790" y="963335"/>
                  </a:cubicBezTo>
                  <a:cubicBezTo>
                    <a:pt x="49506" y="946618"/>
                    <a:pt x="76938" y="946618"/>
                    <a:pt x="93655" y="963335"/>
                  </a:cubicBezTo>
                  <a:cubicBezTo>
                    <a:pt x="110371" y="980051"/>
                    <a:pt x="110371" y="1007054"/>
                    <a:pt x="93655" y="1024199"/>
                  </a:cubicBezTo>
                  <a:cubicBezTo>
                    <a:pt x="76938" y="1040916"/>
                    <a:pt x="49935" y="1040487"/>
                    <a:pt x="33218" y="1024199"/>
                  </a:cubicBezTo>
                  <a:lnTo>
                    <a:pt x="3643" y="1024199"/>
                  </a:lnTo>
                  <a:cubicBezTo>
                    <a:pt x="6644" y="1145072"/>
                    <a:pt x="18217" y="1266801"/>
                    <a:pt x="38791" y="1388102"/>
                  </a:cubicBezTo>
                  <a:lnTo>
                    <a:pt x="51221" y="1375672"/>
                  </a:lnTo>
                  <a:lnTo>
                    <a:pt x="51221" y="1279660"/>
                  </a:lnTo>
                  <a:cubicBezTo>
                    <a:pt x="45649" y="1277517"/>
                    <a:pt x="39648" y="1274516"/>
                    <a:pt x="35362" y="1269802"/>
                  </a:cubicBezTo>
                  <a:cubicBezTo>
                    <a:pt x="18645" y="1253085"/>
                    <a:pt x="18645" y="1226082"/>
                    <a:pt x="35790" y="1208937"/>
                  </a:cubicBezTo>
                  <a:cubicBezTo>
                    <a:pt x="52507" y="1192221"/>
                    <a:pt x="79510" y="1192221"/>
                    <a:pt x="96226" y="1208937"/>
                  </a:cubicBezTo>
                  <a:cubicBezTo>
                    <a:pt x="112943" y="1225653"/>
                    <a:pt x="112943" y="1253085"/>
                    <a:pt x="96226" y="1269802"/>
                  </a:cubicBezTo>
                  <a:cubicBezTo>
                    <a:pt x="91940" y="1274088"/>
                    <a:pt x="86368" y="1277517"/>
                    <a:pt x="80796" y="1279660"/>
                  </a:cubicBezTo>
                  <a:lnTo>
                    <a:pt x="80796" y="1382101"/>
                  </a:lnTo>
                  <a:lnTo>
                    <a:pt x="80796" y="1388102"/>
                  </a:lnTo>
                  <a:lnTo>
                    <a:pt x="45220" y="1423678"/>
                  </a:lnTo>
                  <a:cubicBezTo>
                    <a:pt x="48220" y="1439537"/>
                    <a:pt x="51221" y="1455825"/>
                    <a:pt x="54650" y="1471684"/>
                  </a:cubicBezTo>
                  <a:lnTo>
                    <a:pt x="145518" y="1380816"/>
                  </a:lnTo>
                  <a:cubicBezTo>
                    <a:pt x="141232" y="1366242"/>
                    <a:pt x="144661" y="1349954"/>
                    <a:pt x="156234" y="1338382"/>
                  </a:cubicBezTo>
                  <a:cubicBezTo>
                    <a:pt x="168664" y="1325951"/>
                    <a:pt x="186666" y="1322951"/>
                    <a:pt x="202097" y="1328523"/>
                  </a:cubicBezTo>
                  <a:cubicBezTo>
                    <a:pt x="220956" y="1298519"/>
                    <a:pt x="239816" y="1268087"/>
                    <a:pt x="257818" y="1237655"/>
                  </a:cubicBezTo>
                  <a:cubicBezTo>
                    <a:pt x="268534" y="1219224"/>
                    <a:pt x="280535" y="1200793"/>
                    <a:pt x="285679" y="1179790"/>
                  </a:cubicBezTo>
                  <a:close/>
                  <a:moveTo>
                    <a:pt x="1349955" y="1571982"/>
                  </a:moveTo>
                  <a:lnTo>
                    <a:pt x="1349955" y="1571982"/>
                  </a:lnTo>
                  <a:cubicBezTo>
                    <a:pt x="1366671" y="1555266"/>
                    <a:pt x="1394103" y="1555266"/>
                    <a:pt x="1410819" y="1571982"/>
                  </a:cubicBezTo>
                  <a:cubicBezTo>
                    <a:pt x="1427536" y="1588699"/>
                    <a:pt x="1427536" y="1615702"/>
                    <a:pt x="1410391" y="1632418"/>
                  </a:cubicBezTo>
                  <a:cubicBezTo>
                    <a:pt x="1393674" y="1649135"/>
                    <a:pt x="1366671" y="1649135"/>
                    <a:pt x="1349955" y="1632418"/>
                  </a:cubicBezTo>
                  <a:cubicBezTo>
                    <a:pt x="1333238" y="1615702"/>
                    <a:pt x="1332810" y="1588699"/>
                    <a:pt x="1349955" y="1571982"/>
                  </a:cubicBezTo>
                  <a:close/>
                  <a:moveTo>
                    <a:pt x="1169932" y="900327"/>
                  </a:moveTo>
                  <a:cubicBezTo>
                    <a:pt x="1153216" y="917043"/>
                    <a:pt x="1126212" y="917043"/>
                    <a:pt x="1109496" y="900327"/>
                  </a:cubicBezTo>
                  <a:cubicBezTo>
                    <a:pt x="1092780" y="883611"/>
                    <a:pt x="1092351" y="856607"/>
                    <a:pt x="1109067" y="839462"/>
                  </a:cubicBezTo>
                  <a:cubicBezTo>
                    <a:pt x="1125784" y="822746"/>
                    <a:pt x="1153216" y="822746"/>
                    <a:pt x="1169932" y="839462"/>
                  </a:cubicBezTo>
                  <a:cubicBezTo>
                    <a:pt x="1186649" y="856607"/>
                    <a:pt x="1186649" y="883611"/>
                    <a:pt x="1169932" y="900327"/>
                  </a:cubicBezTo>
                  <a:close/>
                  <a:moveTo>
                    <a:pt x="1289090" y="786313"/>
                  </a:moveTo>
                  <a:cubicBezTo>
                    <a:pt x="1272374" y="803029"/>
                    <a:pt x="1245370" y="803029"/>
                    <a:pt x="1228225" y="786313"/>
                  </a:cubicBezTo>
                  <a:cubicBezTo>
                    <a:pt x="1211509" y="769596"/>
                    <a:pt x="1211509" y="742593"/>
                    <a:pt x="1228225" y="725448"/>
                  </a:cubicBezTo>
                  <a:cubicBezTo>
                    <a:pt x="1244942" y="708731"/>
                    <a:pt x="1272374" y="708731"/>
                    <a:pt x="1289090" y="725448"/>
                  </a:cubicBezTo>
                  <a:cubicBezTo>
                    <a:pt x="1305806" y="742593"/>
                    <a:pt x="1305806" y="769596"/>
                    <a:pt x="1289090" y="786313"/>
                  </a:cubicBezTo>
                  <a:close/>
                  <a:moveTo>
                    <a:pt x="1225653" y="1447681"/>
                  </a:moveTo>
                  <a:lnTo>
                    <a:pt x="1225653" y="1447681"/>
                  </a:lnTo>
                  <a:cubicBezTo>
                    <a:pt x="1242370" y="1430965"/>
                    <a:pt x="1269373" y="1430965"/>
                    <a:pt x="1286518" y="1447681"/>
                  </a:cubicBezTo>
                  <a:cubicBezTo>
                    <a:pt x="1303235" y="1464397"/>
                    <a:pt x="1303663" y="1491829"/>
                    <a:pt x="1286947" y="1508546"/>
                  </a:cubicBezTo>
                  <a:cubicBezTo>
                    <a:pt x="1270230" y="1525262"/>
                    <a:pt x="1242798" y="1524833"/>
                    <a:pt x="1226082" y="1508117"/>
                  </a:cubicBezTo>
                  <a:cubicBezTo>
                    <a:pt x="1208937" y="1491401"/>
                    <a:pt x="1208937" y="1464397"/>
                    <a:pt x="1225653" y="1447681"/>
                  </a:cubicBezTo>
                  <a:close/>
                  <a:moveTo>
                    <a:pt x="1107782" y="1328095"/>
                  </a:moveTo>
                  <a:cubicBezTo>
                    <a:pt x="1124498" y="1311378"/>
                    <a:pt x="1151501" y="1311378"/>
                    <a:pt x="1168218" y="1328095"/>
                  </a:cubicBezTo>
                  <a:cubicBezTo>
                    <a:pt x="1184934" y="1344811"/>
                    <a:pt x="1184934" y="1371814"/>
                    <a:pt x="1168218" y="1388959"/>
                  </a:cubicBezTo>
                  <a:cubicBezTo>
                    <a:pt x="1151501" y="1405676"/>
                    <a:pt x="1124498" y="1405676"/>
                    <a:pt x="1107353" y="1388959"/>
                  </a:cubicBezTo>
                  <a:cubicBezTo>
                    <a:pt x="1090637" y="1371814"/>
                    <a:pt x="1091065" y="1344811"/>
                    <a:pt x="1107782" y="1328095"/>
                  </a:cubicBezTo>
                  <a:close/>
                  <a:moveTo>
                    <a:pt x="981766" y="1203793"/>
                  </a:moveTo>
                  <a:cubicBezTo>
                    <a:pt x="998482" y="1187077"/>
                    <a:pt x="1025914" y="1187077"/>
                    <a:pt x="1042630" y="1204222"/>
                  </a:cubicBezTo>
                  <a:cubicBezTo>
                    <a:pt x="1059347" y="1220938"/>
                    <a:pt x="1059347" y="1247942"/>
                    <a:pt x="1042630" y="1265087"/>
                  </a:cubicBezTo>
                  <a:cubicBezTo>
                    <a:pt x="1025914" y="1281803"/>
                    <a:pt x="998911" y="1281803"/>
                    <a:pt x="982194" y="1265087"/>
                  </a:cubicBezTo>
                  <a:cubicBezTo>
                    <a:pt x="965478" y="1247942"/>
                    <a:pt x="965049" y="1220510"/>
                    <a:pt x="981766" y="12037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405681B4-1221-46EF-A2A8-BBCD4440B7E5}"/>
                </a:ext>
              </a:extLst>
            </p:cNvPr>
            <p:cNvSpPr/>
            <p:nvPr/>
          </p:nvSpPr>
          <p:spPr>
            <a:xfrm>
              <a:off x="4940213" y="2140339"/>
              <a:ext cx="81439" cy="124301"/>
            </a:xfrm>
            <a:custGeom>
              <a:avLst/>
              <a:gdLst>
                <a:gd name="connsiteX0" fmla="*/ 13502 w 81438"/>
                <a:gd name="connsiteY0" fmla="*/ 124944 h 124301"/>
                <a:gd name="connsiteX1" fmla="*/ 13502 w 81438"/>
                <a:gd name="connsiteY1" fmla="*/ 124944 h 124301"/>
                <a:gd name="connsiteX2" fmla="*/ 20360 w 81438"/>
                <a:gd name="connsiteY2" fmla="*/ 108228 h 124301"/>
                <a:gd name="connsiteX3" fmla="*/ 64937 w 81438"/>
                <a:gd name="connsiteY3" fmla="*/ 29361 h 124301"/>
                <a:gd name="connsiteX4" fmla="*/ 80796 w 81438"/>
                <a:gd name="connsiteY4" fmla="*/ 3215 h 124301"/>
                <a:gd name="connsiteX5" fmla="*/ 3215 w 81438"/>
                <a:gd name="connsiteY5" fmla="*/ 80796 h 124301"/>
                <a:gd name="connsiteX6" fmla="*/ 13502 w 81438"/>
                <a:gd name="connsiteY6" fmla="*/ 124944 h 124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438" h="124301">
                  <a:moveTo>
                    <a:pt x="13502" y="124944"/>
                  </a:moveTo>
                  <a:lnTo>
                    <a:pt x="13502" y="124944"/>
                  </a:lnTo>
                  <a:cubicBezTo>
                    <a:pt x="15645" y="119372"/>
                    <a:pt x="17788" y="113800"/>
                    <a:pt x="20360" y="108228"/>
                  </a:cubicBezTo>
                  <a:cubicBezTo>
                    <a:pt x="33218" y="80796"/>
                    <a:pt x="49506" y="55078"/>
                    <a:pt x="64937" y="29361"/>
                  </a:cubicBezTo>
                  <a:cubicBezTo>
                    <a:pt x="70080" y="20788"/>
                    <a:pt x="75652" y="11787"/>
                    <a:pt x="80796" y="3215"/>
                  </a:cubicBezTo>
                  <a:lnTo>
                    <a:pt x="3215" y="80796"/>
                  </a:lnTo>
                  <a:cubicBezTo>
                    <a:pt x="6644" y="94940"/>
                    <a:pt x="10073" y="109942"/>
                    <a:pt x="13502" y="1249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50" name="TextBox 149">
            <a:extLst>
              <a:ext uri="{FF2B5EF4-FFF2-40B4-BE49-F238E27FC236}">
                <a16:creationId xmlns:a16="http://schemas.microsoft.com/office/drawing/2014/main" id="{3DFAE33D-CCAA-41F2-B5A5-2B926B44FE53}"/>
              </a:ext>
            </a:extLst>
          </p:cNvPr>
          <p:cNvSpPr txBox="1"/>
          <p:nvPr/>
        </p:nvSpPr>
        <p:spPr>
          <a:xfrm>
            <a:off x="1956446" y="530087"/>
            <a:ext cx="7485827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1: </a:t>
            </a:r>
            <a:r>
              <a:rPr lang="vi-V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Một </a:t>
            </a:r>
            <a:r>
              <a:rPr lang="vi-V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 object tương ứng với JSON/ XML data.</a:t>
            </a:r>
            <a:endParaRPr lang="ko-KR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0769" y="1393722"/>
            <a:ext cx="7937002" cy="460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683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B48322-379D-4164-B1E1-BC36AEE05C70}"/>
              </a:ext>
            </a:extLst>
          </p:cNvPr>
          <p:cNvSpPr txBox="1"/>
          <p:nvPr/>
        </p:nvSpPr>
        <p:spPr>
          <a:xfrm>
            <a:off x="2199861" y="424070"/>
            <a:ext cx="71561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2: </a:t>
            </a:r>
            <a:r>
              <a:rPr lang="vi-V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Tạo </a:t>
            </a: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một Retrofit.Builder để khởi tạo các phương thức trong interface đã được định nghĩa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3612" y="1400174"/>
            <a:ext cx="9470232" cy="4974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330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7266709" y="0"/>
            <a:ext cx="4925290" cy="7409329"/>
          </a:xfrm>
          <a:solidFill>
            <a:schemeClr val="accent3"/>
          </a:solidFill>
          <a:effectLst>
            <a:outerShdw blurRad="50800" dist="50800" dir="5400000" algn="ctr" rotWithShape="0">
              <a:srgbClr val="FF0000"/>
            </a:outerShdw>
          </a:effectLst>
        </p:spPr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180481" y="1911505"/>
            <a:ext cx="10018059" cy="3586318"/>
          </a:xfrm>
          <a:solidFill>
            <a:srgbClr val="00B050"/>
          </a:solidFill>
          <a:effectLst>
            <a:outerShdw blurRad="50800" dist="50800" dir="5400000" algn="ctr" rotWithShape="0">
              <a:schemeClr val="tx1"/>
            </a:outerShdw>
          </a:effectLst>
        </p:spPr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6469" y="2070847"/>
            <a:ext cx="7929154" cy="3255629"/>
          </a:xfrm>
          <a:prstGeom prst="rect">
            <a:avLst/>
          </a:prstGeom>
          <a:effectLst>
            <a:outerShdw blurRad="50800" dist="50800" dir="5400000" algn="ctr" rotWithShape="0">
              <a:srgbClr val="FF0000"/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2846C46-48D8-4EAD-B27B-B5F4C1ADA88E}"/>
              </a:ext>
            </a:extLst>
          </p:cNvPr>
          <p:cNvSpPr txBox="1"/>
          <p:nvPr/>
        </p:nvSpPr>
        <p:spPr>
          <a:xfrm>
            <a:off x="603679" y="416719"/>
            <a:ext cx="971384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3: </a:t>
            </a:r>
            <a:r>
              <a:rPr lang="vi-VN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Một </a:t>
            </a:r>
            <a:r>
              <a:rPr lang="vi-V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interface dùng để định nghĩa các 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annotations </a:t>
            </a:r>
            <a:r>
              <a:rPr lang="vi-V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request đến API.</a:t>
            </a:r>
            <a:endParaRPr lang="ko-KR" altLang="en-US" sz="4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0408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3274" y="2259106"/>
            <a:ext cx="9747703" cy="4598894"/>
          </a:xfrm>
          <a:prstGeom prst="rect">
            <a:avLst/>
          </a:prstGeom>
        </p:spPr>
      </p:pic>
      <p:pic>
        <p:nvPicPr>
          <p:cNvPr id="14" name="Picture Placeholder 13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2259107"/>
          </a:xfrm>
          <a:solidFill>
            <a:schemeClr val="tx2"/>
          </a:solidFill>
        </p:spPr>
      </p:pic>
      <p:pic>
        <p:nvPicPr>
          <p:cNvPr id="13" name="Picture Placeholder 12"/>
          <p:cNvPicPr>
            <a:picLocks noGrp="1" noChangeAspect="1"/>
          </p:cNvPicPr>
          <p:nvPr>
            <p:ph type="pic" sz="quarter" idx="4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r="12500"/>
          <a:stretch>
            <a:fillRect/>
          </a:stretch>
        </p:blipFill>
        <p:spPr>
          <a:xfrm>
            <a:off x="0" y="1902199"/>
            <a:ext cx="2444750" cy="2444750"/>
          </a:xfrm>
        </p:spPr>
      </p:pic>
    </p:spTree>
    <p:extLst>
      <p:ext uri="{BB962C8B-B14F-4D97-AF65-F5344CB8AC3E}">
        <p14:creationId xmlns:p14="http://schemas.microsoft.com/office/powerpoint/2010/main" val="4098520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837" y="1062806"/>
            <a:ext cx="11595678" cy="579519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32212" y="251651"/>
            <a:ext cx="76674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File </a:t>
            </a:r>
            <a:r>
              <a:rPr lang="en-US" sz="2400" dirty="0" err="1" smtClean="0"/>
              <a:t>dangnhap.php</a:t>
            </a:r>
            <a:r>
              <a:rPr lang="en-US" sz="2400" dirty="0" smtClean="0"/>
              <a:t> </a:t>
            </a:r>
            <a:r>
              <a:rPr lang="en-US" sz="2400" dirty="0" err="1" smtClean="0"/>
              <a:t>thực</a:t>
            </a:r>
            <a:r>
              <a:rPr lang="en-US" sz="2400" dirty="0" smtClean="0"/>
              <a:t> </a:t>
            </a:r>
            <a:r>
              <a:rPr lang="en-US" sz="2400" dirty="0" err="1" smtClean="0"/>
              <a:t>hiện</a:t>
            </a:r>
            <a:r>
              <a:rPr lang="en-US" sz="2400" dirty="0" smtClean="0"/>
              <a:t> </a:t>
            </a:r>
            <a:r>
              <a:rPr lang="en-US" sz="2400" dirty="0" err="1" smtClean="0"/>
              <a:t>nhận</a:t>
            </a:r>
            <a:r>
              <a:rPr lang="en-US" sz="2400" dirty="0" smtClean="0"/>
              <a:t> </a:t>
            </a:r>
            <a:r>
              <a:rPr lang="en-US" sz="2400" dirty="0" err="1" smtClean="0"/>
              <a:t>tham</a:t>
            </a:r>
            <a:r>
              <a:rPr lang="en-US" sz="2400" dirty="0" smtClean="0"/>
              <a:t> </a:t>
            </a:r>
            <a:r>
              <a:rPr lang="en-US" sz="2400" dirty="0" err="1" smtClean="0"/>
              <a:t>số</a:t>
            </a:r>
            <a:r>
              <a:rPr lang="en-US" sz="2400" dirty="0" smtClean="0"/>
              <a:t> </a:t>
            </a:r>
            <a:r>
              <a:rPr lang="en-US" sz="2400" dirty="0" err="1" smtClean="0"/>
              <a:t>truyền</a:t>
            </a:r>
            <a:r>
              <a:rPr lang="en-US" sz="2400" dirty="0" smtClean="0"/>
              <a:t> </a:t>
            </a:r>
            <a:r>
              <a:rPr lang="en-US" sz="2400" dirty="0" err="1" smtClean="0"/>
              <a:t>vào</a:t>
            </a:r>
            <a:r>
              <a:rPr lang="en-US" sz="2400" dirty="0" smtClean="0"/>
              <a:t> </a:t>
            </a:r>
          </a:p>
          <a:p>
            <a:pPr algn="ctr"/>
            <a:r>
              <a:rPr lang="en-US" sz="2400" dirty="0" err="1" smtClean="0"/>
              <a:t>và</a:t>
            </a:r>
            <a:r>
              <a:rPr lang="en-US" sz="2400" dirty="0" smtClean="0"/>
              <a:t> </a:t>
            </a:r>
            <a:r>
              <a:rPr lang="en-US" sz="2400" dirty="0" err="1" smtClean="0"/>
              <a:t>thực</a:t>
            </a:r>
            <a:r>
              <a:rPr lang="en-US" sz="2400" dirty="0" smtClean="0"/>
              <a:t> </a:t>
            </a:r>
            <a:r>
              <a:rPr lang="en-US" sz="2400" dirty="0" err="1" smtClean="0"/>
              <a:t>hiện</a:t>
            </a:r>
            <a:r>
              <a:rPr lang="en-US" sz="2400" dirty="0" smtClean="0"/>
              <a:t> </a:t>
            </a:r>
            <a:r>
              <a:rPr lang="en-US" sz="2400" dirty="0" err="1" smtClean="0"/>
              <a:t>truy</a:t>
            </a:r>
            <a:r>
              <a:rPr lang="en-US" sz="2400" dirty="0" smtClean="0"/>
              <a:t> </a:t>
            </a:r>
            <a:r>
              <a:rPr lang="en-US" sz="2400" dirty="0" err="1" smtClean="0"/>
              <a:t>vấn</a:t>
            </a:r>
            <a:r>
              <a:rPr lang="en-US" sz="2400" dirty="0" smtClean="0"/>
              <a:t> </a:t>
            </a:r>
            <a:r>
              <a:rPr lang="en-US" sz="2400" dirty="0" err="1" smtClean="0"/>
              <a:t>trả</a:t>
            </a:r>
            <a:r>
              <a:rPr lang="en-US" sz="2400" dirty="0" smtClean="0"/>
              <a:t> </a:t>
            </a:r>
            <a:r>
              <a:rPr lang="en-US" sz="2400" dirty="0" err="1" smtClean="0"/>
              <a:t>về</a:t>
            </a:r>
            <a:r>
              <a:rPr lang="en-US" sz="2400" dirty="0" smtClean="0"/>
              <a:t> </a:t>
            </a:r>
            <a:r>
              <a:rPr lang="en-US" sz="2400" dirty="0" err="1" smtClean="0"/>
              <a:t>một</a:t>
            </a:r>
            <a:r>
              <a:rPr lang="en-US" sz="2400" dirty="0" smtClean="0"/>
              <a:t> file </a:t>
            </a:r>
            <a:r>
              <a:rPr lang="en-US" sz="2400" dirty="0" err="1" smtClean="0"/>
              <a:t>json</a:t>
            </a:r>
            <a:endParaRPr lang="en-US" sz="2400" dirty="0"/>
          </a:p>
        </p:txBody>
      </p:sp>
      <p:sp>
        <p:nvSpPr>
          <p:cNvPr id="7" name="Rectangle 6"/>
          <p:cNvSpPr/>
          <p:nvPr/>
        </p:nvSpPr>
        <p:spPr>
          <a:xfrm>
            <a:off x="5741894" y="2635624"/>
            <a:ext cx="5513294" cy="21111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5268" y="2759869"/>
            <a:ext cx="5288897" cy="1862698"/>
          </a:xfrm>
          <a:prstGeom prst="rect">
            <a:avLst/>
          </a:prstGeom>
        </p:spPr>
      </p:pic>
      <p:cxnSp>
        <p:nvCxnSpPr>
          <p:cNvPr id="13" name="Elbow Connector 12"/>
          <p:cNvCxnSpPr/>
          <p:nvPr/>
        </p:nvCxnSpPr>
        <p:spPr>
          <a:xfrm>
            <a:off x="2918012" y="1653988"/>
            <a:ext cx="6172200" cy="981636"/>
          </a:xfrm>
          <a:prstGeom prst="bentConnector3">
            <a:avLst>
              <a:gd name="adj1" fmla="val 99891"/>
            </a:avLst>
          </a:prstGeom>
          <a:ln w="57150">
            <a:solidFill>
              <a:srgbClr val="FF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9459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ounded Rectangle 5">
            <a:extLst>
              <a:ext uri="{FF2B5EF4-FFF2-40B4-BE49-F238E27FC236}">
                <a16:creationId xmlns:a16="http://schemas.microsoft.com/office/drawing/2014/main" id="{FDB0FFF3-248E-46C8-9AE3-C75A808CF107}"/>
              </a:ext>
            </a:extLst>
          </p:cNvPr>
          <p:cNvSpPr/>
          <p:nvPr/>
        </p:nvSpPr>
        <p:spPr>
          <a:xfrm flipH="1">
            <a:off x="5227414" y="3487690"/>
            <a:ext cx="391682" cy="323114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5" name="직사각형 5">
            <a:extLst>
              <a:ext uri="{FF2B5EF4-FFF2-40B4-BE49-F238E27FC236}">
                <a16:creationId xmlns:a16="http://schemas.microsoft.com/office/drawing/2014/main" id="{DECC6871-A2CD-4606-993D-57EE8FBD488F}"/>
              </a:ext>
            </a:extLst>
          </p:cNvPr>
          <p:cNvSpPr/>
          <p:nvPr/>
        </p:nvSpPr>
        <p:spPr>
          <a:xfrm>
            <a:off x="7965832" y="2166646"/>
            <a:ext cx="36579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b="1" dirty="0">
                <a:solidFill>
                  <a:schemeClr val="bg1"/>
                </a:solidFill>
              </a:rPr>
              <a:t>MACHINE LEARNING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0A7232-1913-4451-B7F3-2BA460697F0D}"/>
              </a:ext>
            </a:extLst>
          </p:cNvPr>
          <p:cNvSpPr txBox="1"/>
          <p:nvPr/>
        </p:nvSpPr>
        <p:spPr>
          <a:xfrm>
            <a:off x="2955408" y="304800"/>
            <a:ext cx="60428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</a:t>
            </a:r>
            <a:r>
              <a:rPr lang="vi-V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ơng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thức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gọi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Interface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hàm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Main()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2254" y="1599270"/>
            <a:ext cx="8960649" cy="4929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502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582" y="2050868"/>
            <a:ext cx="11064240" cy="470262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9166" y="0"/>
            <a:ext cx="9157062" cy="2050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653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42"/>
          </p:nvPr>
        </p:nvSpPr>
        <p:spPr/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089" y="1492443"/>
            <a:ext cx="11412992" cy="5456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207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trofi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437063" y="339634"/>
            <a:ext cx="3317875" cy="6518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522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48A2979-A456-4286-B8FC-8FF4C0C58EFD}"/>
              </a:ext>
            </a:extLst>
          </p:cNvPr>
          <p:cNvSpPr txBox="1"/>
          <p:nvPr/>
        </p:nvSpPr>
        <p:spPr>
          <a:xfrm>
            <a:off x="1726913" y="1161462"/>
            <a:ext cx="8821214" cy="7848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ts val="5400"/>
              </a:lnSpc>
            </a:pPr>
            <a:r>
              <a:rPr lang="en-US" altLang="ko-KR" sz="60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Giới</a:t>
            </a:r>
            <a:r>
              <a:rPr lang="en-US" altLang="ko-KR" sz="6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6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thiệu</a:t>
            </a:r>
            <a:r>
              <a:rPr lang="en-US" altLang="ko-KR" sz="60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6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thư</a:t>
            </a:r>
            <a:r>
              <a:rPr lang="en-US" altLang="ko-KR" sz="60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6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viện</a:t>
            </a:r>
            <a:r>
              <a:rPr lang="en-US" altLang="ko-KR" sz="60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6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Volley</a:t>
            </a:r>
            <a:endParaRPr lang="ko-KR" altLang="en-US" sz="60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pic>
        <p:nvPicPr>
          <p:cNvPr id="1028" name="Picture 4" descr="Ranjith K: Volley example in android studio for beginner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3756" y="2600461"/>
            <a:ext cx="9147529" cy="4022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0588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A53317B-7099-4DB2-9B9B-CB6B8052FD23}"/>
              </a:ext>
            </a:extLst>
          </p:cNvPr>
          <p:cNvSpPr txBox="1"/>
          <p:nvPr/>
        </p:nvSpPr>
        <p:spPr>
          <a:xfrm>
            <a:off x="966647" y="605297"/>
            <a:ext cx="3724623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sz="3200" b="1" dirty="0" err="1">
                <a:solidFill>
                  <a:schemeClr val="bg1"/>
                </a:solidFill>
                <a:cs typeface="Arial" pitchFamily="34" charset="0"/>
              </a:rPr>
              <a:t>Tổng</a:t>
            </a:r>
            <a:r>
              <a:rPr lang="en-GB" altLang="ko-KR" sz="3200" b="1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GB" altLang="ko-KR" sz="3200" b="1" dirty="0" err="1">
                <a:solidFill>
                  <a:schemeClr val="bg1"/>
                </a:solidFill>
                <a:cs typeface="Arial" pitchFamily="34" charset="0"/>
              </a:rPr>
              <a:t>quan</a:t>
            </a:r>
            <a:r>
              <a:rPr lang="en-GB" altLang="ko-KR" sz="3200" b="1" dirty="0">
                <a:solidFill>
                  <a:schemeClr val="bg1"/>
                </a:solidFill>
                <a:cs typeface="Arial" pitchFamily="34" charset="0"/>
              </a:rPr>
              <a:t> Volley </a:t>
            </a:r>
            <a:endParaRPr lang="ko-KR" altLang="en-US" sz="3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842B362-5267-4E8E-9DC9-5E7BCDBA4944}"/>
              </a:ext>
            </a:extLst>
          </p:cNvPr>
          <p:cNvSpPr/>
          <p:nvPr/>
        </p:nvSpPr>
        <p:spPr>
          <a:xfrm rot="2914269" flipH="1">
            <a:off x="7980782" y="459788"/>
            <a:ext cx="2091480" cy="965298"/>
          </a:xfrm>
          <a:custGeom>
            <a:avLst/>
            <a:gdLst>
              <a:gd name="connsiteX0" fmla="*/ 7144 w 371475"/>
              <a:gd name="connsiteY0" fmla="*/ 145256 h 171450"/>
              <a:gd name="connsiteX1" fmla="*/ 90011 w 371475"/>
              <a:gd name="connsiteY1" fmla="*/ 32861 h 171450"/>
              <a:gd name="connsiteX2" fmla="*/ 250984 w 371475"/>
              <a:gd name="connsiteY2" fmla="*/ 7144 h 171450"/>
              <a:gd name="connsiteX3" fmla="*/ 361474 w 371475"/>
              <a:gd name="connsiteY3" fmla="*/ 103346 h 171450"/>
              <a:gd name="connsiteX4" fmla="*/ 367189 w 371475"/>
              <a:gd name="connsiteY4" fmla="*/ 139541 h 171450"/>
              <a:gd name="connsiteX5" fmla="*/ 343376 w 371475"/>
              <a:gd name="connsiteY5" fmla="*/ 143351 h 171450"/>
              <a:gd name="connsiteX6" fmla="*/ 234791 w 371475"/>
              <a:gd name="connsiteY6" fmla="*/ 58579 h 171450"/>
              <a:gd name="connsiteX7" fmla="*/ 117634 w 371475"/>
              <a:gd name="connsiteY7" fmla="*/ 76676 h 171450"/>
              <a:gd name="connsiteX8" fmla="*/ 58579 w 371475"/>
              <a:gd name="connsiteY8" fmla="*/ 167164 h 171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1475" h="171450">
                <a:moveTo>
                  <a:pt x="7144" y="145256"/>
                </a:moveTo>
                <a:lnTo>
                  <a:pt x="90011" y="32861"/>
                </a:lnTo>
                <a:lnTo>
                  <a:pt x="250984" y="7144"/>
                </a:lnTo>
                <a:lnTo>
                  <a:pt x="361474" y="103346"/>
                </a:lnTo>
                <a:lnTo>
                  <a:pt x="367189" y="139541"/>
                </a:lnTo>
                <a:lnTo>
                  <a:pt x="343376" y="143351"/>
                </a:lnTo>
                <a:lnTo>
                  <a:pt x="234791" y="58579"/>
                </a:lnTo>
                <a:lnTo>
                  <a:pt x="117634" y="76676"/>
                </a:lnTo>
                <a:lnTo>
                  <a:pt x="58579" y="167164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37BFAD2-9B23-49E5-9442-6B5F0426A5D3}"/>
              </a:ext>
            </a:extLst>
          </p:cNvPr>
          <p:cNvSpPr/>
          <p:nvPr/>
        </p:nvSpPr>
        <p:spPr>
          <a:xfrm rot="18276566" flipH="1">
            <a:off x="7821253" y="1825022"/>
            <a:ext cx="2037854" cy="1126178"/>
          </a:xfrm>
          <a:custGeom>
            <a:avLst/>
            <a:gdLst>
              <a:gd name="connsiteX0" fmla="*/ 7144 w 361950"/>
              <a:gd name="connsiteY0" fmla="*/ 114776 h 200025"/>
              <a:gd name="connsiteX1" fmla="*/ 120491 w 361950"/>
              <a:gd name="connsiteY1" fmla="*/ 194786 h 200025"/>
              <a:gd name="connsiteX2" fmla="*/ 281464 w 361950"/>
              <a:gd name="connsiteY2" fmla="*/ 169069 h 200025"/>
              <a:gd name="connsiteX3" fmla="*/ 355759 w 361950"/>
              <a:gd name="connsiteY3" fmla="*/ 43339 h 200025"/>
              <a:gd name="connsiteX4" fmla="*/ 350044 w 361950"/>
              <a:gd name="connsiteY4" fmla="*/ 7144 h 200025"/>
              <a:gd name="connsiteX5" fmla="*/ 327184 w 361950"/>
              <a:gd name="connsiteY5" fmla="*/ 10954 h 200025"/>
              <a:gd name="connsiteX6" fmla="*/ 250031 w 361950"/>
              <a:gd name="connsiteY6" fmla="*/ 125254 h 200025"/>
              <a:gd name="connsiteX7" fmla="*/ 132874 w 361950"/>
              <a:gd name="connsiteY7" fmla="*/ 144304 h 200025"/>
              <a:gd name="connsiteX8" fmla="*/ 48101 w 361950"/>
              <a:gd name="connsiteY8" fmla="*/ 77629 h 200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61950" h="200025">
                <a:moveTo>
                  <a:pt x="7144" y="114776"/>
                </a:moveTo>
                <a:lnTo>
                  <a:pt x="120491" y="194786"/>
                </a:lnTo>
                <a:lnTo>
                  <a:pt x="281464" y="169069"/>
                </a:lnTo>
                <a:lnTo>
                  <a:pt x="355759" y="43339"/>
                </a:lnTo>
                <a:lnTo>
                  <a:pt x="350044" y="7144"/>
                </a:lnTo>
                <a:lnTo>
                  <a:pt x="327184" y="10954"/>
                </a:lnTo>
                <a:lnTo>
                  <a:pt x="250031" y="125254"/>
                </a:lnTo>
                <a:lnTo>
                  <a:pt x="132874" y="144304"/>
                </a:lnTo>
                <a:lnTo>
                  <a:pt x="48101" y="77629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F35F2C2-69E3-47FE-9C7F-D0A371094E5D}"/>
              </a:ext>
            </a:extLst>
          </p:cNvPr>
          <p:cNvGrpSpPr/>
          <p:nvPr/>
        </p:nvGrpSpPr>
        <p:grpSpPr>
          <a:xfrm>
            <a:off x="9121106" y="1297108"/>
            <a:ext cx="3062742" cy="4604897"/>
            <a:chOff x="8071338" y="1797556"/>
            <a:chExt cx="3062742" cy="4604897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181F10C5-CBFA-446B-8950-5626666D2980}"/>
                </a:ext>
              </a:extLst>
            </p:cNvPr>
            <p:cNvSpPr/>
            <p:nvPr/>
          </p:nvSpPr>
          <p:spPr>
            <a:xfrm flipH="1">
              <a:off x="8563708" y="2003884"/>
              <a:ext cx="2440002" cy="1449856"/>
            </a:xfrm>
            <a:custGeom>
              <a:avLst/>
              <a:gdLst>
                <a:gd name="connsiteX0" fmla="*/ 558641 w 657225"/>
                <a:gd name="connsiteY0" fmla="*/ 7144 h 390525"/>
                <a:gd name="connsiteX1" fmla="*/ 7144 w 657225"/>
                <a:gd name="connsiteY1" fmla="*/ 382429 h 390525"/>
                <a:gd name="connsiteX2" fmla="*/ 220504 w 657225"/>
                <a:gd name="connsiteY2" fmla="*/ 390049 h 390525"/>
                <a:gd name="connsiteX3" fmla="*/ 651986 w 657225"/>
                <a:gd name="connsiteY3" fmla="*/ 100489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7225" h="390525">
                  <a:moveTo>
                    <a:pt x="558641" y="7144"/>
                  </a:moveTo>
                  <a:lnTo>
                    <a:pt x="7144" y="382429"/>
                  </a:lnTo>
                  <a:lnTo>
                    <a:pt x="220504" y="390049"/>
                  </a:lnTo>
                  <a:lnTo>
                    <a:pt x="651986" y="100489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5159FDA-FFBF-47D6-BA1F-D7F868E15D2E}"/>
                </a:ext>
              </a:extLst>
            </p:cNvPr>
            <p:cNvSpPr/>
            <p:nvPr/>
          </p:nvSpPr>
          <p:spPr>
            <a:xfrm flipH="1">
              <a:off x="8215716" y="3284575"/>
              <a:ext cx="2918364" cy="1377468"/>
            </a:xfrm>
            <a:custGeom>
              <a:avLst/>
              <a:gdLst>
                <a:gd name="connsiteX0" fmla="*/ 1037597 w 1190625"/>
                <a:gd name="connsiteY0" fmla="*/ 429536 h 561975"/>
                <a:gd name="connsiteX1" fmla="*/ 1146182 w 1190625"/>
                <a:gd name="connsiteY1" fmla="*/ 340953 h 561975"/>
                <a:gd name="connsiteX2" fmla="*/ 1179519 w 1190625"/>
                <a:gd name="connsiteY2" fmla="*/ 350478 h 561975"/>
                <a:gd name="connsiteX3" fmla="*/ 1187139 w 1190625"/>
                <a:gd name="connsiteY3" fmla="*/ 328571 h 561975"/>
                <a:gd name="connsiteX4" fmla="*/ 167012 w 1190625"/>
                <a:gd name="connsiteY4" fmla="*/ 13293 h 561975"/>
                <a:gd name="connsiteX5" fmla="*/ 13659 w 1190625"/>
                <a:gd name="connsiteY5" fmla="*/ 90446 h 561975"/>
                <a:gd name="connsiteX6" fmla="*/ 90812 w 1190625"/>
                <a:gd name="connsiteY6" fmla="*/ 244751 h 561975"/>
                <a:gd name="connsiteX7" fmla="*/ 1111892 w 1190625"/>
                <a:gd name="connsiteY7" fmla="*/ 560028 h 561975"/>
                <a:gd name="connsiteX8" fmla="*/ 1119512 w 1190625"/>
                <a:gd name="connsiteY8" fmla="*/ 537168 h 561975"/>
                <a:gd name="connsiteX9" fmla="*/ 1037597 w 1190625"/>
                <a:gd name="connsiteY9" fmla="*/ 429536 h 561975"/>
                <a:gd name="connsiteX10" fmla="*/ 153677 w 1190625"/>
                <a:gd name="connsiteY10" fmla="*/ 163788 h 561975"/>
                <a:gd name="connsiteX11" fmla="*/ 96527 w 1190625"/>
                <a:gd name="connsiteY11" fmla="*/ 93303 h 561975"/>
                <a:gd name="connsiteX12" fmla="*/ 153677 w 1190625"/>
                <a:gd name="connsiteY12" fmla="*/ 163788 h 561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90625" h="561975">
                  <a:moveTo>
                    <a:pt x="1037597" y="429536"/>
                  </a:moveTo>
                  <a:cubicBezTo>
                    <a:pt x="1043312" y="375243"/>
                    <a:pt x="1091889" y="335238"/>
                    <a:pt x="1146182" y="340953"/>
                  </a:cubicBezTo>
                  <a:cubicBezTo>
                    <a:pt x="1158564" y="341906"/>
                    <a:pt x="1169994" y="345716"/>
                    <a:pt x="1179519" y="350478"/>
                  </a:cubicBezTo>
                  <a:lnTo>
                    <a:pt x="1187139" y="328571"/>
                  </a:lnTo>
                  <a:lnTo>
                    <a:pt x="167012" y="13293"/>
                  </a:lnTo>
                  <a:cubicBezTo>
                    <a:pt x="103194" y="-7662"/>
                    <a:pt x="34614" y="26628"/>
                    <a:pt x="13659" y="90446"/>
                  </a:cubicBezTo>
                  <a:cubicBezTo>
                    <a:pt x="-8248" y="155216"/>
                    <a:pt x="26994" y="223796"/>
                    <a:pt x="90812" y="244751"/>
                  </a:cubicBezTo>
                  <a:lnTo>
                    <a:pt x="1111892" y="560028"/>
                  </a:lnTo>
                  <a:lnTo>
                    <a:pt x="1119512" y="537168"/>
                  </a:lnTo>
                  <a:cubicBezTo>
                    <a:pt x="1068077" y="527643"/>
                    <a:pt x="1032834" y="481923"/>
                    <a:pt x="1037597" y="429536"/>
                  </a:cubicBezTo>
                  <a:close/>
                  <a:moveTo>
                    <a:pt x="153677" y="163788"/>
                  </a:moveTo>
                  <a:cubicBezTo>
                    <a:pt x="103194" y="194268"/>
                    <a:pt x="56522" y="136166"/>
                    <a:pt x="96527" y="93303"/>
                  </a:cubicBezTo>
                  <a:cubicBezTo>
                    <a:pt x="147009" y="62823"/>
                    <a:pt x="194634" y="120926"/>
                    <a:pt x="153677" y="163788"/>
                  </a:cubicBez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A1A5A1C-5F9B-46B4-B933-3A5636C6A581}"/>
                </a:ext>
              </a:extLst>
            </p:cNvPr>
            <p:cNvSpPr/>
            <p:nvPr/>
          </p:nvSpPr>
          <p:spPr>
            <a:xfrm flipH="1">
              <a:off x="8363825" y="1797556"/>
              <a:ext cx="726668" cy="726668"/>
            </a:xfrm>
            <a:custGeom>
              <a:avLst/>
              <a:gdLst>
                <a:gd name="connsiteX0" fmla="*/ 102790 w 238125"/>
                <a:gd name="connsiteY0" fmla="*/ 8493 h 238125"/>
                <a:gd name="connsiteX1" fmla="*/ 8493 w 238125"/>
                <a:gd name="connsiteY1" fmla="*/ 138985 h 238125"/>
                <a:gd name="connsiteX2" fmla="*/ 138985 w 238125"/>
                <a:gd name="connsiteY2" fmla="*/ 233283 h 238125"/>
                <a:gd name="connsiteX3" fmla="*/ 233283 w 238125"/>
                <a:gd name="connsiteY3" fmla="*/ 102790 h 238125"/>
                <a:gd name="connsiteX4" fmla="*/ 102790 w 238125"/>
                <a:gd name="connsiteY4" fmla="*/ 8493 h 238125"/>
                <a:gd name="connsiteX5" fmla="*/ 128508 w 238125"/>
                <a:gd name="connsiteY5" fmla="*/ 164703 h 238125"/>
                <a:gd name="connsiteX6" fmla="*/ 78025 w 238125"/>
                <a:gd name="connsiteY6" fmla="*/ 128508 h 238125"/>
                <a:gd name="connsiteX7" fmla="*/ 114220 w 238125"/>
                <a:gd name="connsiteY7" fmla="*/ 78025 h 238125"/>
                <a:gd name="connsiteX8" fmla="*/ 164703 w 238125"/>
                <a:gd name="connsiteY8" fmla="*/ 114220 h 238125"/>
                <a:gd name="connsiteX9" fmla="*/ 128508 w 238125"/>
                <a:gd name="connsiteY9" fmla="*/ 164703 h 23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8125" h="238125">
                  <a:moveTo>
                    <a:pt x="102790" y="8493"/>
                  </a:moveTo>
                  <a:cubicBezTo>
                    <a:pt x="40878" y="18018"/>
                    <a:pt x="-1032" y="77073"/>
                    <a:pt x="8493" y="138985"/>
                  </a:cubicBezTo>
                  <a:cubicBezTo>
                    <a:pt x="18018" y="200898"/>
                    <a:pt x="77073" y="242808"/>
                    <a:pt x="138985" y="233283"/>
                  </a:cubicBezTo>
                  <a:cubicBezTo>
                    <a:pt x="200898" y="223758"/>
                    <a:pt x="242808" y="164703"/>
                    <a:pt x="233283" y="102790"/>
                  </a:cubicBezTo>
                  <a:cubicBezTo>
                    <a:pt x="222805" y="40878"/>
                    <a:pt x="164703" y="-1032"/>
                    <a:pt x="102790" y="8493"/>
                  </a:cubicBezTo>
                  <a:close/>
                  <a:moveTo>
                    <a:pt x="128508" y="164703"/>
                  </a:moveTo>
                  <a:cubicBezTo>
                    <a:pt x="104695" y="168513"/>
                    <a:pt x="81835" y="152320"/>
                    <a:pt x="78025" y="128508"/>
                  </a:cubicBezTo>
                  <a:cubicBezTo>
                    <a:pt x="74215" y="104695"/>
                    <a:pt x="90408" y="81835"/>
                    <a:pt x="114220" y="78025"/>
                  </a:cubicBezTo>
                  <a:cubicBezTo>
                    <a:pt x="138033" y="74215"/>
                    <a:pt x="160893" y="90408"/>
                    <a:pt x="164703" y="114220"/>
                  </a:cubicBezTo>
                  <a:cubicBezTo>
                    <a:pt x="169465" y="138033"/>
                    <a:pt x="152320" y="160893"/>
                    <a:pt x="128508" y="164703"/>
                  </a:cubicBez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840FF674-C67C-4EFC-8E86-0877F7FE5B7B}"/>
                </a:ext>
              </a:extLst>
            </p:cNvPr>
            <p:cNvSpPr/>
            <p:nvPr/>
          </p:nvSpPr>
          <p:spPr>
            <a:xfrm flipH="1">
              <a:off x="8071338" y="4014940"/>
              <a:ext cx="1494202" cy="1634284"/>
            </a:xfrm>
            <a:custGeom>
              <a:avLst/>
              <a:gdLst>
                <a:gd name="connsiteX0" fmla="*/ 564356 w 609600"/>
                <a:gd name="connsiteY0" fmla="*/ 35362 h 666750"/>
                <a:gd name="connsiteX1" fmla="*/ 392906 w 609600"/>
                <a:gd name="connsiteY1" fmla="*/ 50602 h 666750"/>
                <a:gd name="connsiteX2" fmla="*/ 7144 w 609600"/>
                <a:gd name="connsiteY2" fmla="*/ 512564 h 666750"/>
                <a:gd name="connsiteX3" fmla="*/ 193834 w 609600"/>
                <a:gd name="connsiteY3" fmla="*/ 668774 h 666750"/>
                <a:gd name="connsiteX4" fmla="*/ 579596 w 609600"/>
                <a:gd name="connsiteY4" fmla="*/ 206812 h 666750"/>
                <a:gd name="connsiteX5" fmla="*/ 564356 w 609600"/>
                <a:gd name="connsiteY5" fmla="*/ 35362 h 666750"/>
                <a:gd name="connsiteX6" fmla="*/ 497681 w 609600"/>
                <a:gd name="connsiteY6" fmla="*/ 168712 h 666750"/>
                <a:gd name="connsiteX7" fmla="*/ 450056 w 609600"/>
                <a:gd name="connsiteY7" fmla="*/ 128707 h 666750"/>
                <a:gd name="connsiteX8" fmla="*/ 490061 w 609600"/>
                <a:gd name="connsiteY8" fmla="*/ 81082 h 666750"/>
                <a:gd name="connsiteX9" fmla="*/ 537686 w 609600"/>
                <a:gd name="connsiteY9" fmla="*/ 121087 h 666750"/>
                <a:gd name="connsiteX10" fmla="*/ 497681 w 609600"/>
                <a:gd name="connsiteY10" fmla="*/ 168712 h 666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09600" h="666750">
                  <a:moveTo>
                    <a:pt x="564356" y="35362"/>
                  </a:moveTo>
                  <a:cubicBezTo>
                    <a:pt x="512921" y="-7501"/>
                    <a:pt x="436721" y="-833"/>
                    <a:pt x="392906" y="50602"/>
                  </a:cubicBezTo>
                  <a:lnTo>
                    <a:pt x="7144" y="512564"/>
                  </a:lnTo>
                  <a:lnTo>
                    <a:pt x="193834" y="668774"/>
                  </a:lnTo>
                  <a:lnTo>
                    <a:pt x="579596" y="206812"/>
                  </a:lnTo>
                  <a:cubicBezTo>
                    <a:pt x="623411" y="155377"/>
                    <a:pt x="615791" y="78224"/>
                    <a:pt x="564356" y="35362"/>
                  </a:cubicBezTo>
                  <a:close/>
                  <a:moveTo>
                    <a:pt x="497681" y="168712"/>
                  </a:moveTo>
                  <a:cubicBezTo>
                    <a:pt x="473869" y="170617"/>
                    <a:pt x="451961" y="153472"/>
                    <a:pt x="450056" y="128707"/>
                  </a:cubicBezTo>
                  <a:cubicBezTo>
                    <a:pt x="448151" y="104894"/>
                    <a:pt x="465296" y="82987"/>
                    <a:pt x="490061" y="81082"/>
                  </a:cubicBezTo>
                  <a:cubicBezTo>
                    <a:pt x="513874" y="79177"/>
                    <a:pt x="535781" y="96322"/>
                    <a:pt x="537686" y="121087"/>
                  </a:cubicBezTo>
                  <a:cubicBezTo>
                    <a:pt x="539591" y="145852"/>
                    <a:pt x="522446" y="166807"/>
                    <a:pt x="497681" y="168712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E475370-FD97-463A-AC6B-5293E5F0C1F6}"/>
                </a:ext>
              </a:extLst>
            </p:cNvPr>
            <p:cNvSpPr/>
            <p:nvPr/>
          </p:nvSpPr>
          <p:spPr>
            <a:xfrm flipH="1">
              <a:off x="8960854" y="5081018"/>
              <a:ext cx="1447508" cy="1167346"/>
            </a:xfrm>
            <a:custGeom>
              <a:avLst/>
              <a:gdLst>
                <a:gd name="connsiteX0" fmla="*/ 558641 w 590550"/>
                <a:gd name="connsiteY0" fmla="*/ 470059 h 476250"/>
                <a:gd name="connsiteX1" fmla="*/ 37624 w 590550"/>
                <a:gd name="connsiteY1" fmla="*/ 470059 h 476250"/>
                <a:gd name="connsiteX2" fmla="*/ 7144 w 590550"/>
                <a:gd name="connsiteY2" fmla="*/ 439579 h 476250"/>
                <a:gd name="connsiteX3" fmla="*/ 7144 w 590550"/>
                <a:gd name="connsiteY3" fmla="*/ 98584 h 476250"/>
                <a:gd name="connsiteX4" fmla="*/ 98584 w 590550"/>
                <a:gd name="connsiteY4" fmla="*/ 7144 h 476250"/>
                <a:gd name="connsiteX5" fmla="*/ 498634 w 590550"/>
                <a:gd name="connsiteY5" fmla="*/ 7144 h 476250"/>
                <a:gd name="connsiteX6" fmla="*/ 590074 w 590550"/>
                <a:gd name="connsiteY6" fmla="*/ 98584 h 476250"/>
                <a:gd name="connsiteX7" fmla="*/ 590074 w 590550"/>
                <a:gd name="connsiteY7" fmla="*/ 440531 h 476250"/>
                <a:gd name="connsiteX8" fmla="*/ 558641 w 590550"/>
                <a:gd name="connsiteY8" fmla="*/ 470059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0550" h="476250">
                  <a:moveTo>
                    <a:pt x="558641" y="470059"/>
                  </a:moveTo>
                  <a:lnTo>
                    <a:pt x="37624" y="470059"/>
                  </a:lnTo>
                  <a:cubicBezTo>
                    <a:pt x="20479" y="470059"/>
                    <a:pt x="7144" y="456724"/>
                    <a:pt x="7144" y="439579"/>
                  </a:cubicBezTo>
                  <a:lnTo>
                    <a:pt x="7144" y="98584"/>
                  </a:lnTo>
                  <a:cubicBezTo>
                    <a:pt x="7144" y="48101"/>
                    <a:pt x="48101" y="7144"/>
                    <a:pt x="98584" y="7144"/>
                  </a:cubicBezTo>
                  <a:lnTo>
                    <a:pt x="498634" y="7144"/>
                  </a:lnTo>
                  <a:cubicBezTo>
                    <a:pt x="549116" y="7144"/>
                    <a:pt x="590074" y="48101"/>
                    <a:pt x="590074" y="98584"/>
                  </a:cubicBezTo>
                  <a:lnTo>
                    <a:pt x="590074" y="440531"/>
                  </a:lnTo>
                  <a:cubicBezTo>
                    <a:pt x="589121" y="456724"/>
                    <a:pt x="574834" y="470059"/>
                    <a:pt x="558641" y="470059"/>
                  </a:cubicBez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1BA21EDB-0712-4DF1-9C27-E5547F34ED91}"/>
                </a:ext>
              </a:extLst>
            </p:cNvPr>
            <p:cNvSpPr/>
            <p:nvPr/>
          </p:nvSpPr>
          <p:spPr>
            <a:xfrm flipH="1">
              <a:off x="8762407" y="6075596"/>
              <a:ext cx="1821059" cy="326857"/>
            </a:xfrm>
            <a:custGeom>
              <a:avLst/>
              <a:gdLst>
                <a:gd name="connsiteX0" fmla="*/ 711994 w 742950"/>
                <a:gd name="connsiteY0" fmla="*/ 129064 h 133350"/>
                <a:gd name="connsiteX1" fmla="*/ 37624 w 742950"/>
                <a:gd name="connsiteY1" fmla="*/ 129064 h 133350"/>
                <a:gd name="connsiteX2" fmla="*/ 7144 w 742950"/>
                <a:gd name="connsiteY2" fmla="*/ 98584 h 133350"/>
                <a:gd name="connsiteX3" fmla="*/ 7144 w 742950"/>
                <a:gd name="connsiteY3" fmla="*/ 98584 h 133350"/>
                <a:gd name="connsiteX4" fmla="*/ 98584 w 742950"/>
                <a:gd name="connsiteY4" fmla="*/ 7144 h 133350"/>
                <a:gd name="connsiteX5" fmla="*/ 651986 w 742950"/>
                <a:gd name="connsiteY5" fmla="*/ 7144 h 133350"/>
                <a:gd name="connsiteX6" fmla="*/ 743426 w 742950"/>
                <a:gd name="connsiteY6" fmla="*/ 98584 h 133350"/>
                <a:gd name="connsiteX7" fmla="*/ 743426 w 742950"/>
                <a:gd name="connsiteY7" fmla="*/ 98584 h 133350"/>
                <a:gd name="connsiteX8" fmla="*/ 711994 w 742950"/>
                <a:gd name="connsiteY8" fmla="*/ 129064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2950" h="133350">
                  <a:moveTo>
                    <a:pt x="711994" y="129064"/>
                  </a:moveTo>
                  <a:lnTo>
                    <a:pt x="37624" y="129064"/>
                  </a:lnTo>
                  <a:cubicBezTo>
                    <a:pt x="20479" y="129064"/>
                    <a:pt x="7144" y="115729"/>
                    <a:pt x="7144" y="98584"/>
                  </a:cubicBezTo>
                  <a:lnTo>
                    <a:pt x="7144" y="98584"/>
                  </a:lnTo>
                  <a:cubicBezTo>
                    <a:pt x="7144" y="48101"/>
                    <a:pt x="48101" y="7144"/>
                    <a:pt x="98584" y="7144"/>
                  </a:cubicBezTo>
                  <a:lnTo>
                    <a:pt x="651986" y="7144"/>
                  </a:lnTo>
                  <a:cubicBezTo>
                    <a:pt x="702469" y="7144"/>
                    <a:pt x="743426" y="48101"/>
                    <a:pt x="743426" y="98584"/>
                  </a:cubicBezTo>
                  <a:lnTo>
                    <a:pt x="743426" y="98584"/>
                  </a:lnTo>
                  <a:cubicBezTo>
                    <a:pt x="742474" y="115729"/>
                    <a:pt x="729139" y="129064"/>
                    <a:pt x="711994" y="129064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223665E-B66C-4CD8-B38F-B4AD57E4F764}"/>
                </a:ext>
              </a:extLst>
            </p:cNvPr>
            <p:cNvSpPr/>
            <p:nvPr/>
          </p:nvSpPr>
          <p:spPr>
            <a:xfrm flipH="1">
              <a:off x="9084594" y="5209427"/>
              <a:ext cx="233469" cy="233469"/>
            </a:xfrm>
            <a:custGeom>
              <a:avLst/>
              <a:gdLst>
                <a:gd name="connsiteX0" fmla="*/ 94774 w 95250"/>
                <a:gd name="connsiteY0" fmla="*/ 50959 h 95250"/>
                <a:gd name="connsiteX1" fmla="*/ 50959 w 95250"/>
                <a:gd name="connsiteY1" fmla="*/ 94774 h 95250"/>
                <a:gd name="connsiteX2" fmla="*/ 7144 w 95250"/>
                <a:gd name="connsiteY2" fmla="*/ 50959 h 95250"/>
                <a:gd name="connsiteX3" fmla="*/ 50959 w 95250"/>
                <a:gd name="connsiteY3" fmla="*/ 7144 h 95250"/>
                <a:gd name="connsiteX4" fmla="*/ 94774 w 95250"/>
                <a:gd name="connsiteY4" fmla="*/ 50959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4774" y="50959"/>
                  </a:moveTo>
                  <a:cubicBezTo>
                    <a:pt x="94774" y="74771"/>
                    <a:pt x="74771" y="94774"/>
                    <a:pt x="50959" y="94774"/>
                  </a:cubicBezTo>
                  <a:cubicBezTo>
                    <a:pt x="27146" y="94774"/>
                    <a:pt x="7144" y="74771"/>
                    <a:pt x="7144" y="50959"/>
                  </a:cubicBezTo>
                  <a:cubicBezTo>
                    <a:pt x="7144" y="27146"/>
                    <a:pt x="27146" y="7144"/>
                    <a:pt x="50959" y="7144"/>
                  </a:cubicBezTo>
                  <a:cubicBezTo>
                    <a:pt x="74771" y="7144"/>
                    <a:pt x="94774" y="27146"/>
                    <a:pt x="94774" y="50959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4B08F4A-D263-460C-AA58-C4338F88900C}"/>
              </a:ext>
            </a:extLst>
          </p:cNvPr>
          <p:cNvGrpSpPr/>
          <p:nvPr/>
        </p:nvGrpSpPr>
        <p:grpSpPr>
          <a:xfrm>
            <a:off x="6132176" y="183995"/>
            <a:ext cx="2769296" cy="2769297"/>
            <a:chOff x="984620" y="2262130"/>
            <a:chExt cx="3448947" cy="3448948"/>
          </a:xfrm>
        </p:grpSpPr>
        <p:sp>
          <p:nvSpPr>
            <p:cNvPr id="17" name="Oval 8">
              <a:extLst>
                <a:ext uri="{FF2B5EF4-FFF2-40B4-BE49-F238E27FC236}">
                  <a16:creationId xmlns:a16="http://schemas.microsoft.com/office/drawing/2014/main" id="{E4EDC33B-4E8B-45D5-AC90-BC9385F40F9F}"/>
                </a:ext>
              </a:extLst>
            </p:cNvPr>
            <p:cNvSpPr/>
            <p:nvPr/>
          </p:nvSpPr>
          <p:spPr>
            <a:xfrm>
              <a:off x="984620" y="2262130"/>
              <a:ext cx="3448947" cy="3448948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18" name="Oval 9">
              <a:extLst>
                <a:ext uri="{FF2B5EF4-FFF2-40B4-BE49-F238E27FC236}">
                  <a16:creationId xmlns:a16="http://schemas.microsoft.com/office/drawing/2014/main" id="{3C551EB6-CC57-49E6-951F-8CA0AE1CDB15}"/>
                </a:ext>
              </a:extLst>
            </p:cNvPr>
            <p:cNvSpPr/>
            <p:nvPr/>
          </p:nvSpPr>
          <p:spPr>
            <a:xfrm>
              <a:off x="984620" y="2262130"/>
              <a:ext cx="3448947" cy="3448948"/>
            </a:xfrm>
            <a:prstGeom prst="ellipse">
              <a:avLst/>
            </a:prstGeom>
            <a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100000"/>
                        </a14:imgEffect>
                      </a14:imgLayer>
                    </a14:imgProps>
                  </a:ext>
                </a:extLst>
              </a:blip>
              <a:srcRect/>
              <a:stretch>
                <a:fillRect l="-23305" r="-42566" b="5592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51B2C291-F240-4FB2-B677-B42BA4BB1FBF}"/>
              </a:ext>
            </a:extLst>
          </p:cNvPr>
          <p:cNvSpPr txBox="1"/>
          <p:nvPr/>
        </p:nvSpPr>
        <p:spPr>
          <a:xfrm>
            <a:off x="496540" y="1797556"/>
            <a:ext cx="573292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Volley được Google giới thiệu vào khoảng tháng 6/2013. Volley là một thư viện dùng để send và recieve response từ Server sử dụng giao thức HTTP.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ko-K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Volley có các điểm nổi bật dưới đây: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Tự động lập lịch (scheduling) cho các request.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Caching Response.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Hỗ trợ set độ ưu tiên cho các request (priority).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Hỗ trợ nhiều kết quả trả về (String, JSONObject, JSONArray, Bitmap…)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Có thể huỷ Request.</a:t>
            </a:r>
          </a:p>
          <a:p>
            <a:r>
              <a:rPr lang="en-US" altLang="ko-KR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03053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Các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class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sư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̉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dụng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Volley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FC8DA546-7637-458F-9AF3-2C3E84329F8E}"/>
              </a:ext>
            </a:extLst>
          </p:cNvPr>
          <p:cNvSpPr txBox="1"/>
          <p:nvPr/>
        </p:nvSpPr>
        <p:spPr>
          <a:xfrm>
            <a:off x="8609138" y="2008528"/>
            <a:ext cx="27153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JSONObjectRequest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HTTP request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trả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JSONObject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4066C953-8E78-4339-99A6-4604FBCACA2A}"/>
              </a:ext>
            </a:extLst>
          </p:cNvPr>
          <p:cNvSpPr txBox="1"/>
          <p:nvPr/>
        </p:nvSpPr>
        <p:spPr>
          <a:xfrm>
            <a:off x="8609138" y="3389630"/>
            <a:ext cx="27153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JSONArrayRequest</a:t>
            </a:r>
            <a:r>
              <a:rPr lang="en-US" dirty="0"/>
              <a:t>: </a:t>
            </a:r>
            <a:r>
              <a:rPr lang="en-US" dirty="0" err="1"/>
              <a:t>Là</a:t>
            </a:r>
            <a:r>
              <a:rPr lang="en-US" dirty="0"/>
              <a:t> HTTP request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quả</a:t>
            </a:r>
            <a:r>
              <a:rPr lang="en-US" dirty="0"/>
              <a:t> </a:t>
            </a:r>
            <a:r>
              <a:rPr lang="en-US" dirty="0" err="1"/>
              <a:t>trả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JSONArray</a:t>
            </a:r>
            <a:r>
              <a:rPr lang="en-US" dirty="0"/>
              <a:t>.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40C0347D-20FF-4740-A892-8E4532750AF5}"/>
              </a:ext>
            </a:extLst>
          </p:cNvPr>
          <p:cNvSpPr txBox="1"/>
          <p:nvPr/>
        </p:nvSpPr>
        <p:spPr>
          <a:xfrm>
            <a:off x="8609138" y="4770733"/>
            <a:ext cx="27153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ImageRequest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Là HTTP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request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trả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là Bitmap</a:t>
            </a:r>
            <a:r>
              <a:rPr lang="fr-FR" dirty="0"/>
              <a:t>.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A6F70C98-BDC8-4A38-B4DE-48ED99962DE3}"/>
              </a:ext>
            </a:extLst>
          </p:cNvPr>
          <p:cNvSpPr txBox="1"/>
          <p:nvPr/>
        </p:nvSpPr>
        <p:spPr>
          <a:xfrm>
            <a:off x="804652" y="1995767"/>
            <a:ext cx="27304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RequestQueue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Là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hằng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đợi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giữ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Request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B2D45F3F-87FE-4526-B027-79FACDAF1C53}"/>
              </a:ext>
            </a:extLst>
          </p:cNvPr>
          <p:cNvSpPr txBox="1"/>
          <p:nvPr/>
        </p:nvSpPr>
        <p:spPr>
          <a:xfrm>
            <a:off x="867509" y="3389630"/>
            <a:ext cx="27304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vi-V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Request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là lớp cơ sở của các Request trong Volley, chứa thông tin về request HTTP.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FB3C26FD-598C-4DE1-BBED-92661B32B328}"/>
              </a:ext>
            </a:extLst>
          </p:cNvPr>
          <p:cNvSpPr txBox="1"/>
          <p:nvPr/>
        </p:nvSpPr>
        <p:spPr>
          <a:xfrm>
            <a:off x="867509" y="4770733"/>
            <a:ext cx="27304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StringRequest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thừa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Request,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class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đại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request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trả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String.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DCDF7A2C-EEA0-4662-98AD-EE45F7ED54F5}"/>
              </a:ext>
            </a:extLst>
          </p:cNvPr>
          <p:cNvSpPr/>
          <p:nvPr/>
        </p:nvSpPr>
        <p:spPr>
          <a:xfrm>
            <a:off x="7680620" y="2026806"/>
            <a:ext cx="777826" cy="777826"/>
          </a:xfrm>
          <a:prstGeom prst="ellipse">
            <a:avLst/>
          </a:prstGeom>
          <a:solidFill>
            <a:schemeClr val="accent1"/>
          </a:solidFill>
          <a:ln w="12700">
            <a:noFill/>
          </a:ln>
          <a:effectLst>
            <a:glow rad="76200">
              <a:schemeClr val="bg1">
                <a:alpha val="1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84B5F07D-D028-459B-9B1B-A98877943613}"/>
              </a:ext>
            </a:extLst>
          </p:cNvPr>
          <p:cNvSpPr/>
          <p:nvPr/>
        </p:nvSpPr>
        <p:spPr>
          <a:xfrm>
            <a:off x="7680620" y="3417426"/>
            <a:ext cx="777826" cy="777826"/>
          </a:xfrm>
          <a:prstGeom prst="ellipse">
            <a:avLst/>
          </a:prstGeom>
          <a:solidFill>
            <a:schemeClr val="accent1"/>
          </a:solidFill>
          <a:ln w="12700">
            <a:noFill/>
          </a:ln>
          <a:effectLst>
            <a:glow rad="76200">
              <a:schemeClr val="bg1">
                <a:alpha val="1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D06D285E-B491-4182-BDED-0DA094A78E24}"/>
              </a:ext>
            </a:extLst>
          </p:cNvPr>
          <p:cNvSpPr/>
          <p:nvPr/>
        </p:nvSpPr>
        <p:spPr>
          <a:xfrm>
            <a:off x="7680620" y="4836352"/>
            <a:ext cx="777826" cy="777826"/>
          </a:xfrm>
          <a:prstGeom prst="ellipse">
            <a:avLst/>
          </a:prstGeom>
          <a:solidFill>
            <a:schemeClr val="accent1"/>
          </a:solidFill>
          <a:ln w="12700">
            <a:noFill/>
          </a:ln>
          <a:effectLst>
            <a:glow rad="76200">
              <a:schemeClr val="bg1">
                <a:alpha val="1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9C5D670B-8B7D-4FB2-BBA7-F568EB53A013}"/>
              </a:ext>
            </a:extLst>
          </p:cNvPr>
          <p:cNvSpPr/>
          <p:nvPr/>
        </p:nvSpPr>
        <p:spPr>
          <a:xfrm>
            <a:off x="3733556" y="2035114"/>
            <a:ext cx="777826" cy="777826"/>
          </a:xfrm>
          <a:prstGeom prst="ellipse">
            <a:avLst/>
          </a:prstGeom>
          <a:solidFill>
            <a:schemeClr val="accent1"/>
          </a:solidFill>
          <a:ln w="12700">
            <a:noFill/>
          </a:ln>
          <a:effectLst>
            <a:glow rad="76200">
              <a:schemeClr val="bg1">
                <a:alpha val="1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9639E2A1-D675-41D2-B395-0DD759AE87E8}"/>
              </a:ext>
            </a:extLst>
          </p:cNvPr>
          <p:cNvSpPr/>
          <p:nvPr/>
        </p:nvSpPr>
        <p:spPr>
          <a:xfrm>
            <a:off x="3733556" y="3403340"/>
            <a:ext cx="777826" cy="777826"/>
          </a:xfrm>
          <a:prstGeom prst="ellipse">
            <a:avLst/>
          </a:prstGeom>
          <a:solidFill>
            <a:schemeClr val="accent1"/>
          </a:solidFill>
          <a:ln w="12700">
            <a:noFill/>
          </a:ln>
          <a:effectLst>
            <a:glow rad="76200">
              <a:schemeClr val="bg1">
                <a:alpha val="1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5EEFF939-6B58-47BF-88B9-ABF1F8F190E8}"/>
              </a:ext>
            </a:extLst>
          </p:cNvPr>
          <p:cNvSpPr/>
          <p:nvPr/>
        </p:nvSpPr>
        <p:spPr>
          <a:xfrm>
            <a:off x="3733556" y="4799868"/>
            <a:ext cx="777826" cy="777826"/>
          </a:xfrm>
          <a:prstGeom prst="ellipse">
            <a:avLst/>
          </a:prstGeom>
          <a:solidFill>
            <a:schemeClr val="accent1"/>
          </a:solidFill>
          <a:ln w="12700">
            <a:noFill/>
          </a:ln>
          <a:effectLst>
            <a:glow rad="76200">
              <a:schemeClr val="bg1">
                <a:alpha val="1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2475A4E7-78C2-4EDF-A569-D0C9A59B52E3}"/>
              </a:ext>
            </a:extLst>
          </p:cNvPr>
          <p:cNvGrpSpPr/>
          <p:nvPr/>
        </p:nvGrpSpPr>
        <p:grpSpPr>
          <a:xfrm>
            <a:off x="5274528" y="2964521"/>
            <a:ext cx="1669479" cy="1669479"/>
            <a:chOff x="3807530" y="2946763"/>
            <a:chExt cx="1512168" cy="1512168"/>
          </a:xfrm>
        </p:grpSpPr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951407A0-7EC7-47B3-BAA7-1B04BFB1ECD1}"/>
                </a:ext>
              </a:extLst>
            </p:cNvPr>
            <p:cNvSpPr/>
            <p:nvPr/>
          </p:nvSpPr>
          <p:spPr>
            <a:xfrm>
              <a:off x="3897540" y="3036773"/>
              <a:ext cx="1332148" cy="1332148"/>
            </a:xfrm>
            <a:prstGeom prst="ellipse">
              <a:avLst/>
            </a:prstGeom>
            <a:solidFill>
              <a:schemeClr val="accent2"/>
            </a:solidFill>
            <a:ln w="12700">
              <a:noFill/>
            </a:ln>
            <a:effectLst>
              <a:glow rad="76200">
                <a:schemeClr val="bg1">
                  <a:alpha val="13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737E430D-3782-44AD-B3D4-E4AEC4D26D0F}"/>
                </a:ext>
              </a:extLst>
            </p:cNvPr>
            <p:cNvSpPr/>
            <p:nvPr/>
          </p:nvSpPr>
          <p:spPr>
            <a:xfrm>
              <a:off x="3807530" y="2946763"/>
              <a:ext cx="1512168" cy="1512168"/>
            </a:xfrm>
            <a:prstGeom prst="ellipse">
              <a:avLst/>
            </a:prstGeom>
            <a:noFill/>
            <a:ln w="15875">
              <a:solidFill>
                <a:schemeClr val="accent6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</p:grp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C4AF8747-ECF0-4502-B583-F2978D7887B4}"/>
              </a:ext>
            </a:extLst>
          </p:cNvPr>
          <p:cNvCxnSpPr>
            <a:cxnSpLocks/>
            <a:stCxn id="103" idx="6"/>
            <a:endCxn id="108" idx="1"/>
          </p:cNvCxnSpPr>
          <p:nvPr/>
        </p:nvCxnSpPr>
        <p:spPr>
          <a:xfrm>
            <a:off x="4511382" y="2424027"/>
            <a:ext cx="1007636" cy="784983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9AB16BBE-209D-42A4-B442-E35A6CAFEB93}"/>
              </a:ext>
            </a:extLst>
          </p:cNvPr>
          <p:cNvCxnSpPr>
            <a:cxnSpLocks/>
            <a:stCxn id="104" idx="6"/>
            <a:endCxn id="108" idx="2"/>
          </p:cNvCxnSpPr>
          <p:nvPr/>
        </p:nvCxnSpPr>
        <p:spPr>
          <a:xfrm>
            <a:off x="4511382" y="3792251"/>
            <a:ext cx="763146" cy="7008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BA780DBB-7D41-4369-A581-1B1D319CB831}"/>
              </a:ext>
            </a:extLst>
          </p:cNvPr>
          <p:cNvCxnSpPr>
            <a:cxnSpLocks/>
            <a:stCxn id="105" idx="6"/>
            <a:endCxn id="108" idx="3"/>
          </p:cNvCxnSpPr>
          <p:nvPr/>
        </p:nvCxnSpPr>
        <p:spPr>
          <a:xfrm flipV="1">
            <a:off x="4511382" y="4389509"/>
            <a:ext cx="1007636" cy="799272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005623FD-3D86-4389-A21A-313DE4B6F4CB}"/>
              </a:ext>
            </a:extLst>
          </p:cNvPr>
          <p:cNvCxnSpPr>
            <a:cxnSpLocks/>
            <a:stCxn id="102" idx="2"/>
            <a:endCxn id="108" idx="5"/>
          </p:cNvCxnSpPr>
          <p:nvPr/>
        </p:nvCxnSpPr>
        <p:spPr>
          <a:xfrm flipH="1" flipV="1">
            <a:off x="6699518" y="4389510"/>
            <a:ext cx="981102" cy="83575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F7FA0363-6792-4877-ABD7-6E155E4046E9}"/>
              </a:ext>
            </a:extLst>
          </p:cNvPr>
          <p:cNvCxnSpPr>
            <a:cxnSpLocks/>
            <a:stCxn id="101" idx="2"/>
            <a:endCxn id="108" idx="6"/>
          </p:cNvCxnSpPr>
          <p:nvPr/>
        </p:nvCxnSpPr>
        <p:spPr>
          <a:xfrm flipH="1" flipV="1">
            <a:off x="6944007" y="3799260"/>
            <a:ext cx="736612" cy="7079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B2B003FE-1BCF-489C-925C-FAEF86D90179}"/>
              </a:ext>
            </a:extLst>
          </p:cNvPr>
          <p:cNvCxnSpPr>
            <a:cxnSpLocks/>
            <a:stCxn id="100" idx="2"/>
            <a:endCxn id="108" idx="7"/>
          </p:cNvCxnSpPr>
          <p:nvPr/>
        </p:nvCxnSpPr>
        <p:spPr>
          <a:xfrm flipH="1">
            <a:off x="6699518" y="2415717"/>
            <a:ext cx="981102" cy="793292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TextBox 114">
            <a:extLst>
              <a:ext uri="{FF2B5EF4-FFF2-40B4-BE49-F238E27FC236}">
                <a16:creationId xmlns:a16="http://schemas.microsoft.com/office/drawing/2014/main" id="{F488088D-6AD2-4CFF-84E0-141D83AB67B3}"/>
              </a:ext>
            </a:extLst>
          </p:cNvPr>
          <p:cNvSpPr txBox="1"/>
          <p:nvPr/>
        </p:nvSpPr>
        <p:spPr>
          <a:xfrm>
            <a:off x="5393776" y="3521305"/>
            <a:ext cx="14309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Volley</a:t>
            </a:r>
            <a:endParaRPr lang="ko-KR" altLang="en-US" sz="32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0" name="Frame 17">
            <a:extLst>
              <a:ext uri="{FF2B5EF4-FFF2-40B4-BE49-F238E27FC236}">
                <a16:creationId xmlns:a16="http://schemas.microsoft.com/office/drawing/2014/main" id="{ADBC3508-69E5-45F6-A48E-9B974B5CEA07}"/>
              </a:ext>
            </a:extLst>
          </p:cNvPr>
          <p:cNvSpPr/>
          <p:nvPr/>
        </p:nvSpPr>
        <p:spPr>
          <a:xfrm>
            <a:off x="3969122" y="2262108"/>
            <a:ext cx="318434" cy="318434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4" name="Frame 17">
            <a:extLst>
              <a:ext uri="{FF2B5EF4-FFF2-40B4-BE49-F238E27FC236}">
                <a16:creationId xmlns:a16="http://schemas.microsoft.com/office/drawing/2014/main" id="{E761E779-CF41-4C12-8442-A7116E8D5968}"/>
              </a:ext>
            </a:extLst>
          </p:cNvPr>
          <p:cNvSpPr/>
          <p:nvPr/>
        </p:nvSpPr>
        <p:spPr>
          <a:xfrm>
            <a:off x="3962471" y="3654476"/>
            <a:ext cx="318434" cy="318434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5" name="Frame 17">
            <a:extLst>
              <a:ext uri="{FF2B5EF4-FFF2-40B4-BE49-F238E27FC236}">
                <a16:creationId xmlns:a16="http://schemas.microsoft.com/office/drawing/2014/main" id="{757016F0-F03F-4935-AE7A-590B535017B0}"/>
              </a:ext>
            </a:extLst>
          </p:cNvPr>
          <p:cNvSpPr/>
          <p:nvPr/>
        </p:nvSpPr>
        <p:spPr>
          <a:xfrm>
            <a:off x="3969122" y="5066048"/>
            <a:ext cx="318434" cy="318434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6" name="Frame 17">
            <a:extLst>
              <a:ext uri="{FF2B5EF4-FFF2-40B4-BE49-F238E27FC236}">
                <a16:creationId xmlns:a16="http://schemas.microsoft.com/office/drawing/2014/main" id="{6F5D226C-7A43-4046-8B7F-45222B0EECD5}"/>
              </a:ext>
            </a:extLst>
          </p:cNvPr>
          <p:cNvSpPr/>
          <p:nvPr/>
        </p:nvSpPr>
        <p:spPr>
          <a:xfrm>
            <a:off x="7910316" y="2264810"/>
            <a:ext cx="318434" cy="318434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7" name="Frame 17">
            <a:extLst>
              <a:ext uri="{FF2B5EF4-FFF2-40B4-BE49-F238E27FC236}">
                <a16:creationId xmlns:a16="http://schemas.microsoft.com/office/drawing/2014/main" id="{AA9E3E19-8FC0-480F-A3D7-254DDCAA5540}"/>
              </a:ext>
            </a:extLst>
          </p:cNvPr>
          <p:cNvSpPr/>
          <p:nvPr/>
        </p:nvSpPr>
        <p:spPr>
          <a:xfrm>
            <a:off x="7904168" y="3647122"/>
            <a:ext cx="318434" cy="318434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8" name="Frame 17">
            <a:extLst>
              <a:ext uri="{FF2B5EF4-FFF2-40B4-BE49-F238E27FC236}">
                <a16:creationId xmlns:a16="http://schemas.microsoft.com/office/drawing/2014/main" id="{F5E7DE0F-0DEF-4BAF-BC38-6A0098F3FD13}"/>
              </a:ext>
            </a:extLst>
          </p:cNvPr>
          <p:cNvSpPr/>
          <p:nvPr/>
        </p:nvSpPr>
        <p:spPr>
          <a:xfrm>
            <a:off x="7904168" y="5029564"/>
            <a:ext cx="318434" cy="318434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9403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/>
              <a:t>Các</a:t>
            </a:r>
            <a:r>
              <a:rPr lang="en-US" dirty="0"/>
              <a:t> </a:t>
            </a:r>
            <a:r>
              <a:rPr lang="en-US" dirty="0" err="1"/>
              <a:t>th</a:t>
            </a:r>
            <a:r>
              <a:rPr lang="vi-VN" dirty="0"/>
              <a:t>ư</a:t>
            </a:r>
            <a:r>
              <a:rPr lang="en-US" dirty="0"/>
              <a:t> </a:t>
            </a:r>
            <a:r>
              <a:rPr lang="en-US" dirty="0" err="1"/>
              <a:t>viện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Volley</a:t>
            </a:r>
          </a:p>
        </p:txBody>
      </p:sp>
      <p:graphicFrame>
        <p:nvGraphicFramePr>
          <p:cNvPr id="38" name="Table 37">
            <a:extLst>
              <a:ext uri="{FF2B5EF4-FFF2-40B4-BE49-F238E27FC236}">
                <a16:creationId xmlns:a16="http://schemas.microsoft.com/office/drawing/2014/main" id="{D3DF6B05-1928-4726-9B96-A693925CBB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204772"/>
              </p:ext>
            </p:extLst>
          </p:nvPr>
        </p:nvGraphicFramePr>
        <p:xfrm>
          <a:off x="1847643" y="2717836"/>
          <a:ext cx="7040561" cy="1463040"/>
        </p:xfrm>
        <a:graphic>
          <a:graphicData uri="http://schemas.openxmlformats.org/drawingml/2006/table">
            <a:tbl>
              <a:tblPr/>
              <a:tblGrid>
                <a:gridCol w="315911">
                  <a:extLst>
                    <a:ext uri="{9D8B030D-6E8A-4147-A177-3AD203B41FA5}">
                      <a16:colId xmlns:a16="http://schemas.microsoft.com/office/drawing/2014/main" val="354251087"/>
                    </a:ext>
                  </a:extLst>
                </a:gridCol>
                <a:gridCol w="6724650">
                  <a:extLst>
                    <a:ext uri="{9D8B030D-6E8A-4147-A177-3AD203B41FA5}">
                      <a16:colId xmlns:a16="http://schemas.microsoft.com/office/drawing/2014/main" val="377237066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 fontAlgn="t"/>
                      <a:r>
                        <a:rPr lang="en-US" dirty="0" smtClean="0">
                          <a:solidFill>
                            <a:srgbClr val="AAAAAA"/>
                          </a:solidFill>
                          <a:effectLst/>
                          <a:latin typeface="inherit"/>
                        </a:rPr>
                        <a:t>1</a:t>
                      </a:r>
                    </a:p>
                    <a:p>
                      <a:pPr algn="r" fontAlgn="t"/>
                      <a:r>
                        <a:rPr lang="en-US" dirty="0" smtClean="0">
                          <a:solidFill>
                            <a:srgbClr val="AAAAAA"/>
                          </a:solidFill>
                          <a:effectLst/>
                          <a:latin typeface="inherit"/>
                        </a:rPr>
                        <a:t>2</a:t>
                      </a:r>
                    </a:p>
                    <a:p>
                      <a:pPr algn="r" fontAlgn="t"/>
                      <a:r>
                        <a:rPr lang="en-US" dirty="0" smtClean="0">
                          <a:solidFill>
                            <a:srgbClr val="AAAAAA"/>
                          </a:solidFill>
                          <a:effectLst/>
                          <a:latin typeface="inherit"/>
                        </a:rPr>
                        <a:t>3</a:t>
                      </a:r>
                    </a:p>
                    <a:p>
                      <a:pPr algn="r" fontAlgn="t"/>
                      <a:r>
                        <a:rPr lang="en-US" dirty="0" smtClean="0">
                          <a:solidFill>
                            <a:srgbClr val="AAAAAA"/>
                          </a:solidFill>
                          <a:effectLst/>
                          <a:latin typeface="inherit"/>
                        </a:rPr>
                        <a:t>4</a:t>
                      </a:r>
                    </a:p>
                    <a:p>
                      <a:pPr algn="r" fontAlgn="t"/>
                      <a:endParaRPr lang="en-US" dirty="0">
                        <a:solidFill>
                          <a:srgbClr val="AAAAAA"/>
                        </a:solidFill>
                        <a:effectLst/>
                        <a:latin typeface="inherit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 smtClean="0"/>
                        <a:t>dependencies </a:t>
                      </a:r>
                      <a:r>
                        <a:rPr lang="en-US" b="1" dirty="0" smtClean="0">
                          <a:effectLst/>
                        </a:rPr>
                        <a:t>{</a:t>
                      </a:r>
                    </a:p>
                    <a:p>
                      <a:pPr algn="l" fontAlgn="t"/>
                      <a:r>
                        <a:rPr lang="en-US" b="1" dirty="0" smtClean="0">
                          <a:effectLst/>
                        </a:rPr>
                        <a:t>…</a:t>
                      </a:r>
                      <a:endParaRPr lang="en-US" dirty="0" smtClean="0"/>
                    </a:p>
                    <a:p>
                      <a:pPr algn="l" fontAlgn="t"/>
                      <a:r>
                        <a:rPr lang="en-US" dirty="0" smtClean="0"/>
                        <a:t>implementation</a:t>
                      </a:r>
                      <a:r>
                        <a:rPr lang="en-US" dirty="0" smtClean="0">
                          <a:solidFill>
                            <a:srgbClr val="006FE0"/>
                          </a:solidFill>
                          <a:effectLst/>
                          <a:latin typeface="inherit"/>
                        </a:rPr>
                        <a:t> </a:t>
                      </a:r>
                      <a:r>
                        <a:rPr lang="en-US" sz="1800" b="1" kern="1200" dirty="0" smtClean="0">
                          <a:solidFill>
                            <a:srgbClr val="FE3D2E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'com.android.volley:volley:1.1.1’</a:t>
                      </a:r>
                    </a:p>
                    <a:p>
                      <a:pPr algn="l" fontAlgn="t"/>
                      <a:r>
                        <a:rPr lang="en-US" sz="1800" b="1" kern="1200" dirty="0" smtClean="0">
                          <a:solidFill>
                            <a:srgbClr val="FE3D2E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  <a:endParaRPr lang="en-US" dirty="0">
                        <a:solidFill>
                          <a:srgbClr val="FE3D2E"/>
                        </a:solidFill>
                        <a:effectLst/>
                        <a:latin typeface="inherit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78336073"/>
                  </a:ext>
                </a:extLst>
              </a:tr>
            </a:tbl>
          </a:graphicData>
        </a:graphic>
      </p:graphicFrame>
      <p:graphicFrame>
        <p:nvGraphicFramePr>
          <p:cNvPr id="39" name="Table 38">
            <a:extLst>
              <a:ext uri="{FF2B5EF4-FFF2-40B4-BE49-F238E27FC236}">
                <a16:creationId xmlns:a16="http://schemas.microsoft.com/office/drawing/2014/main" id="{55098AF2-F1AE-4B3D-8056-DCA04DC36C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5402343"/>
              </p:ext>
            </p:extLst>
          </p:nvPr>
        </p:nvGraphicFramePr>
        <p:xfrm>
          <a:off x="1727579" y="5142737"/>
          <a:ext cx="8435324" cy="1463040"/>
        </p:xfrm>
        <a:graphic>
          <a:graphicData uri="http://schemas.openxmlformats.org/drawingml/2006/table">
            <a:tbl>
              <a:tblPr/>
              <a:tblGrid>
                <a:gridCol w="378494">
                  <a:extLst>
                    <a:ext uri="{9D8B030D-6E8A-4147-A177-3AD203B41FA5}">
                      <a16:colId xmlns:a16="http://schemas.microsoft.com/office/drawing/2014/main" val="109104198"/>
                    </a:ext>
                  </a:extLst>
                </a:gridCol>
                <a:gridCol w="8056830">
                  <a:extLst>
                    <a:ext uri="{9D8B030D-6E8A-4147-A177-3AD203B41FA5}">
                      <a16:colId xmlns:a16="http://schemas.microsoft.com/office/drawing/2014/main" val="289187074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 fontAlgn="t"/>
                      <a:r>
                        <a:rPr lang="en-US" dirty="0">
                          <a:solidFill>
                            <a:srgbClr val="AAAAAA"/>
                          </a:solidFill>
                          <a:effectLst/>
                          <a:latin typeface="inherit"/>
                        </a:rPr>
                        <a:t>1</a:t>
                      </a:r>
                    </a:p>
                    <a:p>
                      <a:pPr algn="r" fontAlgn="t"/>
                      <a:r>
                        <a:rPr lang="en-US" dirty="0" smtClean="0">
                          <a:solidFill>
                            <a:srgbClr val="AAAAAA"/>
                          </a:solidFill>
                          <a:effectLst/>
                          <a:latin typeface="inherit"/>
                        </a:rPr>
                        <a:t>2</a:t>
                      </a:r>
                    </a:p>
                    <a:p>
                      <a:pPr algn="r" fontAlgn="t"/>
                      <a:r>
                        <a:rPr lang="en-US" dirty="0" smtClean="0">
                          <a:solidFill>
                            <a:srgbClr val="AAAAAA"/>
                          </a:solidFill>
                          <a:effectLst/>
                          <a:latin typeface="inherit"/>
                        </a:rPr>
                        <a:t>3</a:t>
                      </a:r>
                    </a:p>
                    <a:p>
                      <a:pPr algn="r" fontAlgn="t"/>
                      <a:r>
                        <a:rPr lang="en-US" dirty="0" smtClean="0">
                          <a:solidFill>
                            <a:srgbClr val="AAAAAA"/>
                          </a:solidFill>
                          <a:effectLst/>
                          <a:latin typeface="inherit"/>
                        </a:rPr>
                        <a:t>4</a:t>
                      </a:r>
                    </a:p>
                    <a:p>
                      <a:pPr algn="r" fontAlgn="t"/>
                      <a:r>
                        <a:rPr lang="en-US" dirty="0" smtClean="0">
                          <a:solidFill>
                            <a:srgbClr val="AAAAAA"/>
                          </a:solidFill>
                          <a:effectLst/>
                          <a:latin typeface="inherit"/>
                        </a:rPr>
                        <a:t>4</a:t>
                      </a:r>
                      <a:endParaRPr lang="en-US" dirty="0">
                        <a:solidFill>
                          <a:srgbClr val="AAAAAA"/>
                        </a:solidFill>
                        <a:effectLst/>
                        <a:latin typeface="inherit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solidFill>
                            <a:srgbClr val="006FE0"/>
                          </a:solidFill>
                          <a:effectLst/>
                          <a:latin typeface="inherit"/>
                        </a:rPr>
                        <a:t>&lt;</a:t>
                      </a:r>
                      <a:r>
                        <a:rPr lang="en-US" dirty="0">
                          <a:solidFill>
                            <a:srgbClr val="002D7A"/>
                          </a:solidFill>
                          <a:effectLst/>
                          <a:latin typeface="inherit"/>
                        </a:rPr>
                        <a:t>uses</a:t>
                      </a:r>
                      <a:r>
                        <a:rPr lang="en-US" dirty="0">
                          <a:solidFill>
                            <a:srgbClr val="006FE0"/>
                          </a:solidFill>
                          <a:effectLst/>
                          <a:latin typeface="inherit"/>
                        </a:rPr>
                        <a:t>-</a:t>
                      </a:r>
                      <a:r>
                        <a:rPr lang="en-US" dirty="0">
                          <a:solidFill>
                            <a:srgbClr val="008080"/>
                          </a:solidFill>
                          <a:effectLst/>
                          <a:latin typeface="inherit"/>
                        </a:rPr>
                        <a:t>permission </a:t>
                      </a:r>
                      <a:r>
                        <a:rPr lang="en-US" dirty="0" err="1">
                          <a:solidFill>
                            <a:srgbClr val="002D7A"/>
                          </a:solidFill>
                          <a:effectLst/>
                          <a:latin typeface="inherit"/>
                        </a:rPr>
                        <a:t>android</a:t>
                      </a:r>
                      <a:r>
                        <a:rPr lang="en-US" dirty="0" err="1">
                          <a:solidFill>
                            <a:srgbClr val="006FE0"/>
                          </a:solidFill>
                          <a:effectLst/>
                          <a:latin typeface="inherit"/>
                        </a:rPr>
                        <a:t>:</a:t>
                      </a:r>
                      <a:r>
                        <a:rPr lang="en-US" dirty="0" err="1">
                          <a:solidFill>
                            <a:srgbClr val="002D7A"/>
                          </a:solidFill>
                          <a:effectLst/>
                          <a:latin typeface="inherit"/>
                        </a:rPr>
                        <a:t>name</a:t>
                      </a:r>
                      <a:r>
                        <a:rPr lang="en-US" dirty="0">
                          <a:solidFill>
                            <a:srgbClr val="006FE0"/>
                          </a:solidFill>
                          <a:effectLst/>
                          <a:latin typeface="inherit"/>
                        </a:rPr>
                        <a:t>=</a:t>
                      </a:r>
                      <a:r>
                        <a:rPr lang="en-US" dirty="0">
                          <a:solidFill>
                            <a:srgbClr val="DD1144"/>
                          </a:solidFill>
                          <a:effectLst/>
                          <a:latin typeface="inherit"/>
                        </a:rPr>
                        <a:t>"</a:t>
                      </a:r>
                      <a:r>
                        <a:rPr lang="en-US" dirty="0" err="1">
                          <a:solidFill>
                            <a:srgbClr val="DD1144"/>
                          </a:solidFill>
                          <a:effectLst/>
                          <a:latin typeface="inherit"/>
                        </a:rPr>
                        <a:t>android.permission.INTERNET</a:t>
                      </a:r>
                      <a:r>
                        <a:rPr lang="en-US" dirty="0">
                          <a:solidFill>
                            <a:srgbClr val="DD1144"/>
                          </a:solidFill>
                          <a:effectLst/>
                          <a:latin typeface="inherit"/>
                        </a:rPr>
                        <a:t>"</a:t>
                      </a:r>
                      <a:r>
                        <a:rPr lang="en-US" dirty="0">
                          <a:solidFill>
                            <a:srgbClr val="006FE0"/>
                          </a:solidFill>
                          <a:effectLst/>
                          <a:latin typeface="inherit"/>
                        </a:rPr>
                        <a:t>/&gt;</a:t>
                      </a:r>
                      <a:endParaRPr lang="en-US" dirty="0">
                        <a:solidFill>
                          <a:srgbClr val="000000"/>
                        </a:solidFill>
                        <a:effectLst/>
                        <a:latin typeface="inherit"/>
                      </a:endParaRPr>
                    </a:p>
                    <a:p>
                      <a:pPr algn="l" fontAlgn="t"/>
                      <a:r>
                        <a:rPr lang="en-US" dirty="0">
                          <a:solidFill>
                            <a:srgbClr val="006FE0"/>
                          </a:solidFill>
                          <a:effectLst/>
                          <a:latin typeface="inherit"/>
                        </a:rPr>
                        <a:t>&lt;</a:t>
                      </a:r>
                      <a:r>
                        <a:rPr lang="en-US" dirty="0">
                          <a:solidFill>
                            <a:srgbClr val="002D7A"/>
                          </a:solidFill>
                          <a:effectLst/>
                          <a:latin typeface="inherit"/>
                        </a:rPr>
                        <a:t>uses</a:t>
                      </a:r>
                      <a:r>
                        <a:rPr lang="en-US" dirty="0">
                          <a:solidFill>
                            <a:srgbClr val="006FE0"/>
                          </a:solidFill>
                          <a:effectLst/>
                          <a:latin typeface="inherit"/>
                        </a:rPr>
                        <a:t>-</a:t>
                      </a:r>
                      <a:r>
                        <a:rPr lang="en-US" dirty="0">
                          <a:solidFill>
                            <a:srgbClr val="008080"/>
                          </a:solidFill>
                          <a:effectLst/>
                          <a:latin typeface="inherit"/>
                        </a:rPr>
                        <a:t>permission </a:t>
                      </a:r>
                      <a:r>
                        <a:rPr lang="en-US" dirty="0" err="1" smtClean="0">
                          <a:solidFill>
                            <a:srgbClr val="002D7A"/>
                          </a:solidFill>
                          <a:effectLst/>
                          <a:latin typeface="inherit"/>
                        </a:rPr>
                        <a:t>android</a:t>
                      </a:r>
                      <a:r>
                        <a:rPr lang="en-US" dirty="0" err="1" smtClean="0">
                          <a:solidFill>
                            <a:srgbClr val="006FE0"/>
                          </a:solidFill>
                          <a:effectLst/>
                          <a:latin typeface="inherit"/>
                        </a:rPr>
                        <a:t>:</a:t>
                      </a:r>
                      <a:r>
                        <a:rPr lang="en-US" dirty="0" err="1" smtClean="0">
                          <a:solidFill>
                            <a:srgbClr val="002D7A"/>
                          </a:solidFill>
                          <a:effectLst/>
                          <a:latin typeface="inherit"/>
                        </a:rPr>
                        <a:t>name</a:t>
                      </a:r>
                      <a:r>
                        <a:rPr lang="en-US" dirty="0">
                          <a:solidFill>
                            <a:srgbClr val="006FE0"/>
                          </a:solidFill>
                          <a:effectLst/>
                          <a:latin typeface="inherit"/>
                        </a:rPr>
                        <a:t>=</a:t>
                      </a:r>
                      <a:r>
                        <a:rPr lang="en-US" dirty="0">
                          <a:solidFill>
                            <a:srgbClr val="DD1144"/>
                          </a:solidFill>
                          <a:effectLst/>
                          <a:latin typeface="inherit"/>
                        </a:rPr>
                        <a:t>"</a:t>
                      </a:r>
                      <a:r>
                        <a:rPr lang="en-US" dirty="0" err="1">
                          <a:solidFill>
                            <a:srgbClr val="DD1144"/>
                          </a:solidFill>
                          <a:effectLst/>
                          <a:latin typeface="inherit"/>
                        </a:rPr>
                        <a:t>android.permission.ACCESS_NETWORK_STATE</a:t>
                      </a:r>
                      <a:r>
                        <a:rPr lang="en-US" dirty="0" smtClean="0">
                          <a:solidFill>
                            <a:srgbClr val="DD1144"/>
                          </a:solidFill>
                          <a:effectLst/>
                          <a:latin typeface="inherit"/>
                        </a:rPr>
                        <a:t>"</a:t>
                      </a:r>
                      <a:r>
                        <a:rPr lang="en-US" dirty="0" smtClean="0">
                          <a:solidFill>
                            <a:srgbClr val="006FE0"/>
                          </a:solidFill>
                          <a:effectLst/>
                          <a:latin typeface="inherit"/>
                        </a:rPr>
                        <a:t>/&gt;</a:t>
                      </a:r>
                    </a:p>
                    <a:p>
                      <a:pPr algn="l" fontAlgn="t"/>
                      <a:endParaRPr lang="en-US" dirty="0" smtClean="0">
                        <a:solidFill>
                          <a:srgbClr val="006FE0"/>
                        </a:solidFill>
                        <a:effectLst/>
                        <a:latin typeface="inherit"/>
                      </a:endParaRPr>
                    </a:p>
                    <a:p>
                      <a:pPr algn="l" fontAlgn="t"/>
                      <a:endParaRPr lang="en-US" dirty="0">
                        <a:solidFill>
                          <a:srgbClr val="000000"/>
                        </a:solidFill>
                        <a:effectLst/>
                        <a:latin typeface="inherit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249937"/>
                  </a:ext>
                </a:extLst>
              </a:tr>
            </a:tbl>
          </a:graphicData>
        </a:graphic>
      </p:graphicFrame>
      <p:sp>
        <p:nvSpPr>
          <p:cNvPr id="40" name="Rectangle 1">
            <a:extLst>
              <a:ext uri="{FF2B5EF4-FFF2-40B4-BE49-F238E27FC236}">
                <a16:creationId xmlns:a16="http://schemas.microsoft.com/office/drawing/2014/main" id="{B1DF742A-B0B7-4872-BF79-0CEFB2C3F7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27579" y="1478977"/>
            <a:ext cx="7495139" cy="120032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2C2C2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Trước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2C2C2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2C2C2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tiên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2C2C2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2C2C2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chúng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2C2C2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ta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2C2C2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phải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2C2C2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import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2C2C2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thư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2C2C2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2C2C2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viện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2C2C2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2C2C2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này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2C2C2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2C2C2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2C2C2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Android Studio. Copy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2C2C2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2C2C2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paste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2C2C2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dòng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2C2C2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2C2C2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dưới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2C2C2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2C2C2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đây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2C2C2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2C2C2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2C2C2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2C2C2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dependencies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2C2C2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2C2C2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2C2C2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file 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2C2C2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build.gradle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2C2C2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2C2C2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2C2C2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module 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2C2C2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app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2C2C2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2C2C2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Nhấn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2C2C2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2C2C2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Async Now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2C2C2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2C2C2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2C2C2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Android Studio download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2C2C2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2C2C2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2C2C2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nạp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2C2C2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2C2C2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thư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2C2C2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2C2C2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viện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2C2C2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2C2C2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2C2C2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project.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0A78AA6-58A3-4BF6-9D8A-6415786F6F29}"/>
              </a:ext>
            </a:extLst>
          </p:cNvPr>
          <p:cNvSpPr txBox="1"/>
          <p:nvPr/>
        </p:nvSpPr>
        <p:spPr>
          <a:xfrm>
            <a:off x="1847643" y="4338641"/>
            <a:ext cx="80119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dirty="0" err="1">
                <a:solidFill>
                  <a:srgbClr val="2C2C2C"/>
                </a:solidFill>
                <a:latin typeface="Nunito"/>
              </a:rPr>
              <a:t>Để</a:t>
            </a:r>
            <a:r>
              <a:rPr lang="en-US" altLang="en-US" dirty="0">
                <a:solidFill>
                  <a:srgbClr val="2C2C2C"/>
                </a:solidFill>
                <a:latin typeface="Nunito"/>
              </a:rPr>
              <a:t> </a:t>
            </a:r>
            <a:r>
              <a:rPr lang="en-US" altLang="en-US" dirty="0" err="1">
                <a:solidFill>
                  <a:srgbClr val="2C2C2C"/>
                </a:solidFill>
                <a:latin typeface="Nunito"/>
              </a:rPr>
              <a:t>sử</a:t>
            </a:r>
            <a:r>
              <a:rPr lang="en-US" altLang="en-US" dirty="0">
                <a:solidFill>
                  <a:srgbClr val="2C2C2C"/>
                </a:solidFill>
                <a:latin typeface="Nunito"/>
              </a:rPr>
              <a:t> </a:t>
            </a:r>
            <a:r>
              <a:rPr lang="en-US" altLang="en-US" dirty="0" err="1">
                <a:solidFill>
                  <a:srgbClr val="2C2C2C"/>
                </a:solidFill>
                <a:latin typeface="Nunito"/>
              </a:rPr>
              <a:t>dụng</a:t>
            </a:r>
            <a:r>
              <a:rPr lang="en-US" altLang="en-US" dirty="0">
                <a:solidFill>
                  <a:srgbClr val="2C2C2C"/>
                </a:solidFill>
                <a:latin typeface="Nunito"/>
              </a:rPr>
              <a:t> Volley </a:t>
            </a:r>
            <a:r>
              <a:rPr lang="en-US" altLang="en-US" dirty="0" err="1">
                <a:solidFill>
                  <a:srgbClr val="2C2C2C"/>
                </a:solidFill>
                <a:latin typeface="Nunito"/>
              </a:rPr>
              <a:t>chúng</a:t>
            </a:r>
            <a:r>
              <a:rPr lang="en-US" altLang="en-US" dirty="0">
                <a:solidFill>
                  <a:srgbClr val="2C2C2C"/>
                </a:solidFill>
                <a:latin typeface="Nunito"/>
              </a:rPr>
              <a:t> ta </a:t>
            </a:r>
            <a:r>
              <a:rPr lang="en-US" altLang="en-US" dirty="0" err="1">
                <a:solidFill>
                  <a:srgbClr val="2C2C2C"/>
                </a:solidFill>
                <a:latin typeface="Nunito"/>
              </a:rPr>
              <a:t>phải</a:t>
            </a:r>
            <a:r>
              <a:rPr lang="en-US" altLang="en-US" dirty="0">
                <a:solidFill>
                  <a:srgbClr val="2C2C2C"/>
                </a:solidFill>
                <a:latin typeface="Nunito"/>
              </a:rPr>
              <a:t> </a:t>
            </a:r>
            <a:r>
              <a:rPr lang="en-US" altLang="en-US" dirty="0" err="1">
                <a:solidFill>
                  <a:srgbClr val="2C2C2C"/>
                </a:solidFill>
                <a:latin typeface="Nunito"/>
              </a:rPr>
              <a:t>cấp</a:t>
            </a:r>
            <a:r>
              <a:rPr lang="en-US" altLang="en-US" dirty="0">
                <a:solidFill>
                  <a:srgbClr val="2C2C2C"/>
                </a:solidFill>
                <a:latin typeface="Nunito"/>
              </a:rPr>
              <a:t> </a:t>
            </a:r>
            <a:r>
              <a:rPr lang="en-US" altLang="en-US" dirty="0" err="1">
                <a:solidFill>
                  <a:srgbClr val="2C2C2C"/>
                </a:solidFill>
                <a:latin typeface="Nunito"/>
              </a:rPr>
              <a:t>quyền</a:t>
            </a:r>
            <a:r>
              <a:rPr lang="en-US" altLang="en-US" dirty="0">
                <a:solidFill>
                  <a:srgbClr val="2C2C2C"/>
                </a:solidFill>
                <a:latin typeface="Nunito"/>
              </a:rPr>
              <a:t> Internet </a:t>
            </a:r>
            <a:r>
              <a:rPr lang="en-US" altLang="en-US" dirty="0" err="1">
                <a:solidFill>
                  <a:srgbClr val="2C2C2C"/>
                </a:solidFill>
                <a:latin typeface="Nunito"/>
              </a:rPr>
              <a:t>trong</a:t>
            </a:r>
            <a:r>
              <a:rPr lang="en-US" altLang="en-US" dirty="0">
                <a:solidFill>
                  <a:srgbClr val="2C2C2C"/>
                </a:solidFill>
                <a:latin typeface="Nunito"/>
              </a:rPr>
              <a:t> </a:t>
            </a:r>
            <a:r>
              <a:rPr lang="en-US" altLang="en-US" b="1" dirty="0">
                <a:solidFill>
                  <a:srgbClr val="2C2C2C"/>
                </a:solidFill>
                <a:latin typeface="Nunito"/>
              </a:rPr>
              <a:t>AndroidManifest.xml</a:t>
            </a:r>
            <a:r>
              <a:rPr lang="en-US" altLang="en-US" dirty="0">
                <a:solidFill>
                  <a:srgbClr val="2C2C2C"/>
                </a:solidFill>
                <a:latin typeface="Nunito"/>
              </a:rPr>
              <a:t> </a:t>
            </a:r>
            <a:r>
              <a:rPr lang="en-US" altLang="en-US" dirty="0" err="1">
                <a:solidFill>
                  <a:srgbClr val="2C2C2C"/>
                </a:solidFill>
                <a:latin typeface="Nunito"/>
              </a:rPr>
              <a:t>như</a:t>
            </a:r>
            <a:r>
              <a:rPr lang="en-US" altLang="en-US" dirty="0">
                <a:solidFill>
                  <a:srgbClr val="2C2C2C"/>
                </a:solidFill>
                <a:latin typeface="Nunito"/>
              </a:rPr>
              <a:t> </a:t>
            </a:r>
            <a:r>
              <a:rPr lang="en-US" altLang="en-US" dirty="0" err="1">
                <a:solidFill>
                  <a:srgbClr val="2C2C2C"/>
                </a:solidFill>
                <a:latin typeface="Nunito"/>
              </a:rPr>
              <a:t>sau</a:t>
            </a:r>
            <a:r>
              <a:rPr lang="en-US" altLang="en-US" dirty="0" smtClean="0">
                <a:solidFill>
                  <a:srgbClr val="2C2C2C"/>
                </a:solidFill>
                <a:latin typeface="Nunito"/>
              </a:rPr>
              <a:t>:</a:t>
            </a:r>
            <a:endParaRPr lang="en-US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973953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44D4C23-81FB-460B-A16B-715818231E4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241851"/>
            <a:ext cx="12192000" cy="792605"/>
          </a:xfrm>
        </p:spPr>
        <p:txBody>
          <a:bodyPr/>
          <a:lstStyle/>
          <a:p>
            <a:r>
              <a:rPr lang="en-US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hình</a:t>
            </a:r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làm</a:t>
            </a:r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việc</a:t>
            </a:r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của</a:t>
            </a:r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Volley</a:t>
            </a: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E700A104-0390-4413-86B0-805011FD44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495" y="964883"/>
            <a:ext cx="8396475" cy="5435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210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>
            <a:extLst>
              <a:ext uri="{FF2B5EF4-FFF2-40B4-BE49-F238E27FC236}">
                <a16:creationId xmlns:a16="http://schemas.microsoft.com/office/drawing/2014/main" id="{AFC2F1AF-DA7C-44EB-8C9A-77DAB73A32DC}"/>
              </a:ext>
            </a:extLst>
          </p:cNvPr>
          <p:cNvSpPr txBox="1"/>
          <p:nvPr/>
        </p:nvSpPr>
        <p:spPr>
          <a:xfrm>
            <a:off x="866170" y="1499997"/>
            <a:ext cx="89945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Đê</a:t>
            </a:r>
            <a:r>
              <a:rPr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̉ </a:t>
            </a:r>
            <a:r>
              <a:rPr lang="en-US" altLang="ko-KR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sư</a:t>
            </a:r>
            <a:r>
              <a:rPr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̉ </a:t>
            </a:r>
            <a:r>
              <a:rPr lang="en-US" altLang="ko-KR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dụng</a:t>
            </a:r>
            <a:r>
              <a:rPr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Volley </a:t>
            </a:r>
            <a:r>
              <a:rPr lang="en-US" altLang="ko-KR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đầu</a:t>
            </a:r>
            <a:r>
              <a:rPr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tiên</a:t>
            </a:r>
            <a:r>
              <a:rPr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chúng</a:t>
            </a:r>
            <a:r>
              <a:rPr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ta </a:t>
            </a:r>
            <a:r>
              <a:rPr lang="en-US" altLang="ko-KR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tạo</a:t>
            </a:r>
            <a:r>
              <a:rPr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ra </a:t>
            </a:r>
            <a:r>
              <a:rPr lang="en-US" altLang="ko-KR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một</a:t>
            </a:r>
            <a:r>
              <a:rPr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request </a:t>
            </a:r>
            <a:r>
              <a:rPr lang="en-US" altLang="ko-KR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bằng</a:t>
            </a:r>
            <a:r>
              <a:rPr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lệnh</a:t>
            </a:r>
            <a:r>
              <a:rPr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</p:txBody>
      </p:sp>
      <p:graphicFrame>
        <p:nvGraphicFramePr>
          <p:cNvPr id="64" name="Chart 63">
            <a:extLst>
              <a:ext uri="{FF2B5EF4-FFF2-40B4-BE49-F238E27FC236}">
                <a16:creationId xmlns:a16="http://schemas.microsoft.com/office/drawing/2014/main" id="{511B0989-8B33-4FD0-A2D5-408E4595D12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44036283"/>
              </p:ext>
            </p:extLst>
          </p:nvPr>
        </p:nvGraphicFramePr>
        <p:xfrm>
          <a:off x="10601314" y="4716159"/>
          <a:ext cx="1938301" cy="25599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8" name="TextBox 67">
            <a:extLst>
              <a:ext uri="{FF2B5EF4-FFF2-40B4-BE49-F238E27FC236}">
                <a16:creationId xmlns:a16="http://schemas.microsoft.com/office/drawing/2014/main" id="{02AE7501-2142-4DE9-A37F-0A5E57101708}"/>
              </a:ext>
            </a:extLst>
          </p:cNvPr>
          <p:cNvSpPr txBox="1"/>
          <p:nvPr/>
        </p:nvSpPr>
        <p:spPr>
          <a:xfrm>
            <a:off x="866170" y="503496"/>
            <a:ext cx="6053854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400" b="1" dirty="0" err="1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RequestQueue</a:t>
            </a:r>
            <a:r>
              <a:rPr lang="en-US" altLang="ko-KR" sz="44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 Volley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0C650FF-CF06-4E98-AC82-29EBFDB1BF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6728" y="2031165"/>
            <a:ext cx="9838544" cy="40011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RequestQueue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requestQueue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Volley.</a:t>
            </a:r>
            <a:r>
              <a:rPr kumimoji="0" lang="en-US" altLang="en-US" sz="2000" b="0" i="1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newRequestQueue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Context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0F7C7A-379D-4864-A90A-713DD14272CF}"/>
              </a:ext>
            </a:extLst>
          </p:cNvPr>
          <p:cNvSpPr txBox="1"/>
          <p:nvPr/>
        </p:nvSpPr>
        <p:spPr>
          <a:xfrm>
            <a:off x="966983" y="2835053"/>
            <a:ext cx="955481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Những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ơng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thức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chủ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yếu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sư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̉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dụng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Volley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ơng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thức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Post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ơng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thức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ơng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thức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.......</a:t>
            </a: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0AB3F88D-25B1-4273-8120-5AAF7648E7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6983" y="4315174"/>
            <a:ext cx="7421643" cy="156966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u="none" strike="noStrike" cap="none" normalizeH="0" baseline="0" dirty="0" err="1">
                <a:ln>
                  <a:noFill/>
                </a:ln>
                <a:effectLst/>
                <a:latin typeface="Times New Roman" panose="02020603050405020304" pitchFamily="18" charset="0"/>
                <a:ea typeface="SimSun-ExtB" panose="02010609060101010101" pitchFamily="49" charset="-122"/>
                <a:cs typeface="Times New Roman" panose="02020603050405020304" pitchFamily="18" charset="0"/>
              </a:rPr>
              <a:t>Khi</a:t>
            </a:r>
            <a:r>
              <a:rPr kumimoji="0" lang="en-US" altLang="en-US" sz="240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SimSun-ExtB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en-US" sz="2400" dirty="0" err="1" smtClean="0">
                <a:latin typeface="Times New Roman" panose="02020603050405020304" pitchFamily="18" charset="0"/>
                <a:ea typeface="SimSun-ExtB" panose="02010609060101010101" pitchFamily="49" charset="-122"/>
                <a:cs typeface="Times New Roman" panose="02020603050405020304" pitchFamily="18" charset="0"/>
              </a:rPr>
              <a:t>đã</a:t>
            </a:r>
            <a:r>
              <a:rPr kumimoji="0" lang="en-US" altLang="en-US" sz="2400" u="none" strike="noStrike" cap="none" normalizeH="0" baseline="0" dirty="0" smtClean="0">
                <a:ln>
                  <a:noFill/>
                </a:ln>
                <a:effectLst/>
                <a:latin typeface="Times New Roman" panose="02020603050405020304" pitchFamily="18" charset="0"/>
                <a:ea typeface="SimSun-ExtB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kumimoji="0" lang="en-US" altLang="en-US" sz="2400" u="none" strike="noStrike" cap="none" normalizeH="0" baseline="0" dirty="0" err="1">
                <a:ln>
                  <a:noFill/>
                </a:ln>
                <a:effectLst/>
                <a:latin typeface="Times New Roman" panose="02020603050405020304" pitchFamily="18" charset="0"/>
                <a:ea typeface="SimSun-ExtB" panose="02010609060101010101" pitchFamily="49" charset="-122"/>
                <a:cs typeface="Times New Roman" panose="02020603050405020304" pitchFamily="18" charset="0"/>
              </a:rPr>
              <a:t>đọc</a:t>
            </a:r>
            <a:r>
              <a:rPr kumimoji="0" lang="en-US" altLang="en-US" sz="240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SimSun-ExtB" panose="02010609060101010101" pitchFamily="49" charset="-122"/>
                <a:cs typeface="Times New Roman" panose="02020603050405020304" pitchFamily="18" charset="0"/>
              </a:rPr>
              <a:t> đ</a:t>
            </a:r>
            <a:r>
              <a:rPr kumimoji="0" lang="vi-VN" altLang="en-US" sz="240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SimSun-ExtB" panose="02010609060101010101" pitchFamily="49" charset="-122"/>
                <a:cs typeface="Times New Roman" panose="02020603050405020304" pitchFamily="18" charset="0"/>
              </a:rPr>
              <a:t>ư</a:t>
            </a:r>
            <a:r>
              <a:rPr lang="en-US" altLang="en-US" sz="2400" dirty="0" err="1">
                <a:latin typeface="Times New Roman" panose="02020603050405020304" pitchFamily="18" charset="0"/>
                <a:ea typeface="SimSun-ExtB" panose="02010609060101010101" pitchFamily="49" charset="-122"/>
                <a:cs typeface="Times New Roman" panose="02020603050405020304" pitchFamily="18" charset="0"/>
              </a:rPr>
              <a:t>ợc</a:t>
            </a:r>
            <a:r>
              <a:rPr lang="en-US" altLang="en-US" sz="2400" dirty="0">
                <a:latin typeface="Times New Roman" panose="02020603050405020304" pitchFamily="18" charset="0"/>
                <a:ea typeface="SimSun-ExtB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en-US" sz="2400" dirty="0" err="1" smtClean="0">
                <a:latin typeface="Times New Roman" panose="02020603050405020304" pitchFamily="18" charset="0"/>
                <a:ea typeface="SimSun-ExtB" panose="02010609060101010101" pitchFamily="49" charset="-122"/>
                <a:cs typeface="Times New Roman" panose="02020603050405020304" pitchFamily="18" charset="0"/>
              </a:rPr>
              <a:t>những</a:t>
            </a:r>
            <a:r>
              <a:rPr lang="en-US" altLang="en-US" sz="2400" dirty="0" smtClean="0">
                <a:latin typeface="Times New Roman" panose="02020603050405020304" pitchFamily="18" charset="0"/>
                <a:ea typeface="SimSun-ExtB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latin typeface="Times New Roman" panose="02020603050405020304" pitchFamily="18" charset="0"/>
                <a:ea typeface="SimSun-ExtB" panose="02010609060101010101" pitchFamily="49" charset="-122"/>
                <a:cs typeface="Times New Roman" panose="02020603050405020304" pitchFamily="18" charset="0"/>
              </a:rPr>
              <a:t>thành</a:t>
            </a:r>
            <a:r>
              <a:rPr lang="en-US" altLang="en-US" sz="2400" dirty="0">
                <a:latin typeface="Times New Roman" panose="02020603050405020304" pitchFamily="18" charset="0"/>
                <a:ea typeface="SimSun-ExtB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latin typeface="Times New Roman" panose="02020603050405020304" pitchFamily="18" charset="0"/>
                <a:ea typeface="SimSun-ExtB" panose="02010609060101010101" pitchFamily="49" charset="-122"/>
                <a:cs typeface="Times New Roman" panose="02020603050405020304" pitchFamily="18" charset="0"/>
              </a:rPr>
              <a:t>phần</a:t>
            </a:r>
            <a:r>
              <a:rPr lang="en-US" altLang="en-US" sz="2400" dirty="0">
                <a:latin typeface="Times New Roman" panose="02020603050405020304" pitchFamily="18" charset="0"/>
                <a:ea typeface="SimSun-ExtB" panose="02010609060101010101" pitchFamily="49" charset="-122"/>
                <a:cs typeface="Times New Roman" panose="02020603050405020304" pitchFamily="18" charset="0"/>
              </a:rPr>
              <a:t> Object </a:t>
            </a:r>
            <a:r>
              <a:rPr lang="en-US" altLang="en-US" sz="2400" dirty="0" err="1">
                <a:latin typeface="Times New Roman" panose="02020603050405020304" pitchFamily="18" charset="0"/>
                <a:ea typeface="SimSun-ExtB" panose="02010609060101010101" pitchFamily="49" charset="-122"/>
                <a:cs typeface="Times New Roman" panose="02020603050405020304" pitchFamily="18" charset="0"/>
              </a:rPr>
              <a:t>trong</a:t>
            </a:r>
            <a:r>
              <a:rPr lang="en-US" altLang="en-US" sz="2400" dirty="0">
                <a:latin typeface="Times New Roman" panose="02020603050405020304" pitchFamily="18" charset="0"/>
                <a:ea typeface="SimSun-ExtB" panose="02010609060101010101" pitchFamily="49" charset="-122"/>
                <a:cs typeface="Times New Roman" panose="02020603050405020304" pitchFamily="18" charset="0"/>
              </a:rPr>
              <a:t> file Json </a:t>
            </a:r>
            <a:r>
              <a:rPr lang="en-US" altLang="en-US" sz="2400" dirty="0" err="1">
                <a:latin typeface="Times New Roman" panose="02020603050405020304" pitchFamily="18" charset="0"/>
                <a:ea typeface="SimSun-ExtB" panose="02010609060101010101" pitchFamily="49" charset="-122"/>
                <a:cs typeface="Times New Roman" panose="02020603050405020304" pitchFamily="18" charset="0"/>
              </a:rPr>
              <a:t>thi</a:t>
            </a:r>
            <a:r>
              <a:rPr lang="en-US" altLang="en-US" sz="2400" dirty="0">
                <a:latin typeface="Times New Roman" panose="02020603050405020304" pitchFamily="18" charset="0"/>
                <a:ea typeface="SimSun-ExtB" panose="02010609060101010101" pitchFamily="49" charset="-122"/>
                <a:cs typeface="Times New Roman" panose="02020603050405020304" pitchFamily="18" charset="0"/>
              </a:rPr>
              <a:t>̀ </a:t>
            </a:r>
            <a:r>
              <a:rPr lang="en-US" altLang="en-US" sz="2400" dirty="0" err="1">
                <a:latin typeface="Times New Roman" panose="02020603050405020304" pitchFamily="18" charset="0"/>
                <a:ea typeface="SimSun-ExtB" panose="02010609060101010101" pitchFamily="49" charset="-122"/>
                <a:cs typeface="Times New Roman" panose="02020603050405020304" pitchFamily="18" charset="0"/>
              </a:rPr>
              <a:t>thực</a:t>
            </a:r>
            <a:r>
              <a:rPr lang="en-US" altLang="en-US" sz="2400" dirty="0">
                <a:latin typeface="Times New Roman" panose="02020603050405020304" pitchFamily="18" charset="0"/>
                <a:ea typeface="SimSun-ExtB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latin typeface="Times New Roman" panose="02020603050405020304" pitchFamily="18" charset="0"/>
                <a:ea typeface="SimSun-ExtB" panose="02010609060101010101" pitchFamily="49" charset="-122"/>
                <a:cs typeface="Times New Roman" panose="02020603050405020304" pitchFamily="18" charset="0"/>
              </a:rPr>
              <a:t>hiện</a:t>
            </a:r>
            <a:r>
              <a:rPr lang="en-US" altLang="en-US" sz="2400" dirty="0">
                <a:latin typeface="Times New Roman" panose="02020603050405020304" pitchFamily="18" charset="0"/>
                <a:ea typeface="SimSun-ExtB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latin typeface="Times New Roman" panose="02020603050405020304" pitchFamily="18" charset="0"/>
                <a:ea typeface="SimSun-ExtB" panose="02010609060101010101" pitchFamily="49" charset="-122"/>
                <a:cs typeface="Times New Roman" panose="02020603050405020304" pitchFamily="18" charset="0"/>
              </a:rPr>
              <a:t>câu</a:t>
            </a:r>
            <a:r>
              <a:rPr lang="en-US" altLang="en-US" sz="2400" dirty="0">
                <a:latin typeface="Times New Roman" panose="02020603050405020304" pitchFamily="18" charset="0"/>
                <a:ea typeface="SimSun-ExtB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latin typeface="Times New Roman" panose="02020603050405020304" pitchFamily="18" charset="0"/>
                <a:ea typeface="SimSun-ExtB" panose="02010609060101010101" pitchFamily="49" charset="-122"/>
                <a:cs typeface="Times New Roman" panose="02020603050405020304" pitchFamily="18" charset="0"/>
              </a:rPr>
              <a:t>lệnh</a:t>
            </a:r>
            <a:r>
              <a:rPr lang="en-US" altLang="en-US" sz="2400" dirty="0">
                <a:latin typeface="Times New Roman" panose="02020603050405020304" pitchFamily="18" charset="0"/>
                <a:ea typeface="SimSun-ExtB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latin typeface="Times New Roman" panose="02020603050405020304" pitchFamily="18" charset="0"/>
                <a:ea typeface="SimSun-ExtB" panose="02010609060101010101" pitchFamily="49" charset="-122"/>
                <a:cs typeface="Times New Roman" panose="02020603050405020304" pitchFamily="18" charset="0"/>
              </a:rPr>
              <a:t>đê</a:t>
            </a:r>
            <a:r>
              <a:rPr lang="en-US" altLang="en-US" sz="2400" dirty="0">
                <a:latin typeface="Times New Roman" panose="02020603050405020304" pitchFamily="18" charset="0"/>
                <a:ea typeface="SimSun-ExtB" panose="02010609060101010101" pitchFamily="49" charset="-122"/>
                <a:cs typeface="Times New Roman" panose="02020603050405020304" pitchFamily="18" charset="0"/>
              </a:rPr>
              <a:t>̉ </a:t>
            </a:r>
            <a:r>
              <a:rPr lang="en-US" altLang="en-US" sz="2400" dirty="0" err="1">
                <a:latin typeface="Times New Roman" panose="02020603050405020304" pitchFamily="18" charset="0"/>
                <a:ea typeface="SimSun-ExtB" panose="02010609060101010101" pitchFamily="49" charset="-122"/>
                <a:cs typeface="Times New Roman" panose="02020603050405020304" pitchFamily="18" charset="0"/>
              </a:rPr>
              <a:t>thêm</a:t>
            </a:r>
            <a:r>
              <a:rPr lang="en-US" altLang="en-US" sz="2400" dirty="0">
                <a:latin typeface="Times New Roman" panose="02020603050405020304" pitchFamily="18" charset="0"/>
                <a:ea typeface="SimSun-ExtB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latin typeface="Times New Roman" panose="02020603050405020304" pitchFamily="18" charset="0"/>
                <a:ea typeface="SimSun-ExtB" panose="02010609060101010101" pitchFamily="49" charset="-122"/>
                <a:cs typeface="Times New Roman" panose="02020603050405020304" pitchFamily="18" charset="0"/>
              </a:rPr>
              <a:t>vào</a:t>
            </a:r>
            <a:r>
              <a:rPr lang="en-US" altLang="en-US" sz="2400" dirty="0">
                <a:latin typeface="Times New Roman" panose="02020603050405020304" pitchFamily="18" charset="0"/>
                <a:ea typeface="SimSun-ExtB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latin typeface="Times New Roman" panose="02020603050405020304" pitchFamily="18" charset="0"/>
                <a:ea typeface="SimSun-ExtB" panose="02010609060101010101" pitchFamily="49" charset="-122"/>
                <a:cs typeface="Times New Roman" panose="02020603050405020304" pitchFamily="18" charset="0"/>
              </a:rPr>
              <a:t>requestQueue</a:t>
            </a:r>
            <a:r>
              <a:rPr lang="en-US" altLang="en-US" sz="2400" dirty="0">
                <a:latin typeface="Times New Roman" panose="02020603050405020304" pitchFamily="18" charset="0"/>
                <a:ea typeface="SimSun-ExtB" panose="02010609060101010101" pitchFamily="49" charset="-122"/>
                <a:cs typeface="Times New Roman" panose="02020603050405020304" pitchFamily="18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400" u="none" strike="noStrike" cap="none" normalizeH="0" baseline="0" dirty="0">
              <a:ln>
                <a:noFill/>
              </a:ln>
              <a:effectLst/>
              <a:latin typeface="Times New Roman" panose="02020603050405020304" pitchFamily="18" charset="0"/>
              <a:ea typeface="SimSun-ExtB" panose="02010609060101010101" pitchFamily="49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u="none" strike="noStrike" cap="none" normalizeH="0" baseline="0" dirty="0" err="1">
                <a:ln>
                  <a:noFill/>
                </a:ln>
                <a:effectLst/>
                <a:latin typeface="Times New Roman" panose="02020603050405020304" pitchFamily="18" charset="0"/>
                <a:ea typeface="SimSun-ExtB" panose="02010609060101010101" pitchFamily="49" charset="-122"/>
                <a:cs typeface="Times New Roman" panose="02020603050405020304" pitchFamily="18" charset="0"/>
              </a:rPr>
              <a:t>requestQueue.add</a:t>
            </a:r>
            <a:r>
              <a:rPr kumimoji="0" lang="en-US" altLang="en-US" sz="240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SimSun-ExtB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kumimoji="0" lang="en-US" altLang="en-US" sz="2400" u="none" strike="noStrike" cap="none" normalizeH="0" baseline="0" dirty="0" err="1">
                <a:ln>
                  <a:noFill/>
                </a:ln>
                <a:effectLst/>
                <a:latin typeface="Times New Roman" panose="02020603050405020304" pitchFamily="18" charset="0"/>
                <a:ea typeface="SimSun-ExtB" panose="02010609060101010101" pitchFamily="49" charset="-122"/>
                <a:cs typeface="Times New Roman" panose="02020603050405020304" pitchFamily="18" charset="0"/>
              </a:rPr>
              <a:t>jsonArrayRequest</a:t>
            </a:r>
            <a:r>
              <a:rPr kumimoji="0" lang="en-US" altLang="en-US" sz="240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SimSun-ExtB" panose="02010609060101010101" pitchFamily="49" charset="-122"/>
                <a:cs typeface="Times New Roman" panose="02020603050405020304" pitchFamily="18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11793398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5CC123B-8EC3-4F38-BEC8-75958074BD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969" y="832726"/>
            <a:ext cx="11388378" cy="543918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0CC45CF-C2DE-43B5-B497-A103F80C8D4D}"/>
              </a:ext>
            </a:extLst>
          </p:cNvPr>
          <p:cNvSpPr txBox="1"/>
          <p:nvPr/>
        </p:nvSpPr>
        <p:spPr>
          <a:xfrm>
            <a:off x="2597426" y="371061"/>
            <a:ext cx="73417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</a:t>
            </a:r>
            <a:r>
              <a:rPr lang="vi-V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ƠNG THỨC POST CHO STRINGREQUEST</a:t>
            </a:r>
          </a:p>
        </p:txBody>
      </p:sp>
    </p:spTree>
    <p:extLst>
      <p:ext uri="{BB962C8B-B14F-4D97-AF65-F5344CB8AC3E}">
        <p14:creationId xmlns:p14="http://schemas.microsoft.com/office/powerpoint/2010/main" val="1010225027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I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7ADDB"/>
      </a:accent1>
      <a:accent2>
        <a:srgbClr val="FEDC04"/>
      </a:accent2>
      <a:accent3>
        <a:srgbClr val="F77660"/>
      </a:accent3>
      <a:accent4>
        <a:srgbClr val="4C93DF"/>
      </a:accent4>
      <a:accent5>
        <a:srgbClr val="555A5C"/>
      </a:accent5>
      <a:accent6>
        <a:srgbClr val="737474"/>
      </a:accent6>
      <a:hlink>
        <a:srgbClr val="D8D8D8"/>
      </a:hlink>
      <a:folHlink>
        <a:srgbClr val="D8D8D8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Artificial Intelligen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7ADDB"/>
      </a:accent1>
      <a:accent2>
        <a:srgbClr val="FEDC04"/>
      </a:accent2>
      <a:accent3>
        <a:srgbClr val="4C93DF"/>
      </a:accent3>
      <a:accent4>
        <a:srgbClr val="F77660"/>
      </a:accent4>
      <a:accent5>
        <a:srgbClr val="555A5C"/>
      </a:accent5>
      <a:accent6>
        <a:srgbClr val="737474"/>
      </a:accent6>
      <a:hlink>
        <a:srgbClr val="D8D8D8"/>
      </a:hlink>
      <a:folHlink>
        <a:srgbClr val="D8D8D8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Artificial Intelligen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7ADDB"/>
      </a:accent1>
      <a:accent2>
        <a:srgbClr val="FEDC04"/>
      </a:accent2>
      <a:accent3>
        <a:srgbClr val="F77660"/>
      </a:accent3>
      <a:accent4>
        <a:srgbClr val="4C93DF"/>
      </a:accent4>
      <a:accent5>
        <a:srgbClr val="555A5C"/>
      </a:accent5>
      <a:accent6>
        <a:srgbClr val="737474"/>
      </a:accent6>
      <a:hlink>
        <a:srgbClr val="D8D8D8"/>
      </a:hlink>
      <a:folHlink>
        <a:srgbClr val="D8D8D8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4836</TotalTime>
  <Words>655</Words>
  <Application>Microsoft Office PowerPoint</Application>
  <PresentationFormat>Widescreen</PresentationFormat>
  <Paragraphs>101</Paragraphs>
  <Slides>28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28</vt:i4>
      </vt:variant>
    </vt:vector>
  </HeadingPairs>
  <TitlesOfParts>
    <vt:vector size="37" baseType="lpstr">
      <vt:lpstr>SimSun-ExtB</vt:lpstr>
      <vt:lpstr>Arial</vt:lpstr>
      <vt:lpstr>Arial Unicode MS</vt:lpstr>
      <vt:lpstr>inherit</vt:lpstr>
      <vt:lpstr>Nunito</vt:lpstr>
      <vt:lpstr>Times New Roman</vt:lpstr>
      <vt:lpstr>Cover and End Slide Master</vt:lpstr>
      <vt:lpstr>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Allppt.com;Googleslidesppt.com</dc:creator>
  <cp:lastModifiedBy>ADMIN</cp:lastModifiedBy>
  <cp:revision>160</cp:revision>
  <dcterms:created xsi:type="dcterms:W3CDTF">2018-04-24T17:14:44Z</dcterms:created>
  <dcterms:modified xsi:type="dcterms:W3CDTF">2020-06-30T12:01:57Z</dcterms:modified>
</cp:coreProperties>
</file>